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notesMasterIdLst>
    <p:notesMasterId r:id="rId14"/>
  </p:notesMasterIdLst>
  <p:sldIdLst>
    <p:sldId id="256" r:id="rId2"/>
    <p:sldId id="276" r:id="rId3"/>
    <p:sldId id="260" r:id="rId4"/>
    <p:sldId id="262" r:id="rId5"/>
    <p:sldId id="277" r:id="rId6"/>
    <p:sldId id="263" r:id="rId7"/>
    <p:sldId id="267" r:id="rId8"/>
    <p:sldId id="268" r:id="rId9"/>
    <p:sldId id="264" r:id="rId10"/>
    <p:sldId id="269" r:id="rId11"/>
    <p:sldId id="278" r:id="rId12"/>
    <p:sldId id="270" r:id="rId13"/>
  </p:sldIdLst>
  <p:sldSz cx="121920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927" autoAdjust="0"/>
  </p:normalViewPr>
  <p:slideViewPr>
    <p:cSldViewPr>
      <p:cViewPr varScale="1">
        <p:scale>
          <a:sx n="54" d="100"/>
          <a:sy n="54" d="100"/>
        </p:scale>
        <p:origin x="624" y="66"/>
      </p:cViewPr>
      <p:guideLst>
        <p:guide orient="horz" pos="288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CEF1F-BC72-4D4D-95B0-74C66AE3EA38}" type="datetimeFigureOut">
              <a:rPr lang="en-IE" smtClean="0"/>
              <a:pPr/>
              <a:t>26/01/2021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5B3AE-4E51-4451-880E-9CF600ECDE40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2384605"/>
            <a:ext cx="8361229" cy="2797635"/>
          </a:xfrm>
        </p:spPr>
        <p:txBody>
          <a:bodyPr anchor="b">
            <a:noAutofit/>
          </a:bodyPr>
          <a:lstStyle>
            <a:lvl1pPr algn="ctr">
              <a:defRPr sz="8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8" y="5275041"/>
            <a:ext cx="6831673" cy="1448316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9" y="8604515"/>
            <a:ext cx="1607944" cy="53948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6" y="8604515"/>
            <a:ext cx="7023377" cy="539485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/>
              <a:t>Jennifer Byrne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8604515"/>
            <a:ext cx="1596292" cy="53948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3C89BDB-DB10-47B3-87BE-06906A2F030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752858" y="992626"/>
            <a:ext cx="10674119" cy="7132895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4166916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3060702"/>
            <a:ext cx="9601200" cy="47625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0C76D-EBCB-4BA8-8BF0-52E1622E0A2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552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4396" y="832208"/>
            <a:ext cx="1987933" cy="699099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1" y="832208"/>
            <a:ext cx="7632700" cy="699099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0C76D-EBCB-4BA8-8BF0-52E1622E0A2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894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0C76D-EBCB-4BA8-8BF0-52E1622E0A2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566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735149"/>
            <a:ext cx="9612971" cy="3803649"/>
          </a:xfrm>
        </p:spPr>
        <p:txBody>
          <a:bodyPr anchor="b">
            <a:normAutofit/>
          </a:bodyPr>
          <a:lstStyle>
            <a:lvl1pPr algn="r">
              <a:defRPr sz="8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5621771"/>
            <a:ext cx="9612971" cy="1524432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9" y="8604515"/>
            <a:ext cx="1622409" cy="5394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3" y="8604515"/>
            <a:ext cx="7023377" cy="539485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/>
              <a:t>Jennifer Byrne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8604515"/>
            <a:ext cx="1596292" cy="5394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57D6096-5E89-44EE-88CA-124C4EA99A7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8151963" y="2247536"/>
            <a:ext cx="3275013" cy="5877984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8151963" y="2247536"/>
            <a:ext cx="3275013" cy="5877984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370938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3048001"/>
            <a:ext cx="4447787" cy="47752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3048001"/>
            <a:ext cx="4447787" cy="47752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0C76D-EBCB-4BA8-8BF0-52E1622E0A2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594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14400"/>
            <a:ext cx="9601200" cy="1981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120307"/>
            <a:ext cx="4447787" cy="1098549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200" b="0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1" y="4406945"/>
            <a:ext cx="4447785" cy="341625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3" y="3133006"/>
            <a:ext cx="4447787" cy="1098549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200" b="0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3" y="4406945"/>
            <a:ext cx="4447787" cy="341625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0C76D-EBCB-4BA8-8BF0-52E1622E0A2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298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E2EF7-3E70-4EB8-8B6A-E90D944EA38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937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514F58-26A8-47FC-B184-DF18BBAAA97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0668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501"/>
            <a:ext cx="5303520" cy="9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914400"/>
            <a:ext cx="3855720" cy="2877179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5867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914402"/>
            <a:ext cx="5212080" cy="690033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3808459"/>
            <a:ext cx="3855720" cy="4014741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2000"/>
              </a:spcAft>
              <a:buNone/>
              <a:defRPr sz="2133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1" y="8604515"/>
            <a:ext cx="1204572" cy="5394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8604515"/>
            <a:ext cx="2373675" cy="5394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/>
              <a:t>Jennifer Byrne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1" y="8604515"/>
            <a:ext cx="1596292" cy="5394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000C76D-EBCB-4BA8-8BF0-52E1622E0A2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303520" y="501"/>
            <a:ext cx="228600" cy="9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5303520" y="501"/>
            <a:ext cx="228600" cy="9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52517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501"/>
            <a:ext cx="5303520" cy="9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914400"/>
            <a:ext cx="3855720" cy="2877179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5867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2"/>
            <a:ext cx="6659880" cy="9143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3807957"/>
            <a:ext cx="3855720" cy="4015243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2000"/>
              </a:spcAft>
              <a:buNone/>
              <a:defRPr sz="2133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1" y="8604515"/>
            <a:ext cx="1204572" cy="5394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8604515"/>
            <a:ext cx="2373675" cy="5394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/>
              <a:t>Jennifer Byrne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1" y="8604515"/>
            <a:ext cx="1596292" cy="5394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000C76D-EBCB-4BA8-8BF0-52E1622E0A2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303520" y="501"/>
            <a:ext cx="228600" cy="9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5303520" y="501"/>
            <a:ext cx="228600" cy="9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11567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914400"/>
            <a:ext cx="9601200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048000"/>
            <a:ext cx="9601200" cy="477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8604515"/>
            <a:ext cx="1204572" cy="5394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5" y="8604515"/>
            <a:ext cx="6280831" cy="5394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/>
              <a:t>Jennifer Byrne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7" y="8604515"/>
            <a:ext cx="1596292" cy="5394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000C76D-EBCB-4BA8-8BF0-52E1622E0A2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78095" y="501"/>
            <a:ext cx="228600" cy="9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478095" y="501"/>
            <a:ext cx="228600" cy="9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99523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hf hdr="0" dt="0"/>
  <p:txStyles>
    <p:titleStyle>
      <a:lvl1pPr algn="l" defTabSz="914377" rtl="0" eaLnBrk="1" latinLnBrk="0" hangingPunct="1">
        <a:lnSpc>
          <a:spcPct val="89000"/>
        </a:lnSpc>
        <a:spcBef>
          <a:spcPct val="0"/>
        </a:spcBef>
        <a:buNone/>
        <a:defRPr sz="5867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12051" indent="-512051" algn="l" defTabSz="914377" rtl="0" eaLnBrk="1" latinLnBrk="0" hangingPunct="1">
        <a:lnSpc>
          <a:spcPct val="94000"/>
        </a:lnSpc>
        <a:spcBef>
          <a:spcPts val="1333"/>
        </a:spcBef>
        <a:spcAft>
          <a:spcPts val="267"/>
        </a:spcAft>
        <a:buFont typeface="Franklin Gothic Book" panose="020B0503020102020204" pitchFamily="34" charset="0"/>
        <a:buChar char="■"/>
        <a:defRPr sz="2667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219170" indent="-512051" algn="l" defTabSz="914377" rtl="0" eaLnBrk="1" latinLnBrk="0" hangingPunct="1">
        <a:lnSpc>
          <a:spcPct val="94000"/>
        </a:lnSpc>
        <a:spcBef>
          <a:spcPts val="667"/>
        </a:spcBef>
        <a:spcAft>
          <a:spcPts val="267"/>
        </a:spcAft>
        <a:buFont typeface="Franklin Gothic Book" panose="020B0503020102020204" pitchFamily="34" charset="0"/>
        <a:buChar char="–"/>
        <a:defRPr sz="2667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828754" indent="-512051" algn="l" defTabSz="914377" rtl="0" eaLnBrk="1" latinLnBrk="0" hangingPunct="1">
        <a:lnSpc>
          <a:spcPct val="94000"/>
        </a:lnSpc>
        <a:spcBef>
          <a:spcPts val="667"/>
        </a:spcBef>
        <a:spcAft>
          <a:spcPts val="267"/>
        </a:spcAft>
        <a:buFont typeface="Franklin Gothic Book" panose="020B0503020102020204" pitchFamily="34" charset="0"/>
        <a:buChar char="■"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2438339" indent="-512051" algn="l" defTabSz="914377" rtl="0" eaLnBrk="1" latinLnBrk="0" hangingPunct="1">
        <a:lnSpc>
          <a:spcPct val="94000"/>
        </a:lnSpc>
        <a:spcBef>
          <a:spcPts val="667"/>
        </a:spcBef>
        <a:spcAft>
          <a:spcPts val="267"/>
        </a:spcAft>
        <a:buFont typeface="Franklin Gothic Book" panose="020B0503020102020204" pitchFamily="34" charset="0"/>
        <a:buChar char="–"/>
        <a:defRPr sz="24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3047924" indent="-512051" algn="l" defTabSz="914377" rtl="0" eaLnBrk="1" latinLnBrk="0" hangingPunct="1">
        <a:lnSpc>
          <a:spcPct val="94000"/>
        </a:lnSpc>
        <a:spcBef>
          <a:spcPts val="667"/>
        </a:spcBef>
        <a:spcAft>
          <a:spcPts val="267"/>
        </a:spcAft>
        <a:buFont typeface="Franklin Gothic Book" panose="020B0503020102020204" pitchFamily="34" charset="0"/>
        <a:buChar char="■"/>
        <a:defRPr sz="2133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657509" indent="-512051" algn="l" defTabSz="914377" rtl="0" eaLnBrk="1" latinLnBrk="0" hangingPunct="1">
        <a:lnSpc>
          <a:spcPct val="94000"/>
        </a:lnSpc>
        <a:spcBef>
          <a:spcPts val="667"/>
        </a:spcBef>
        <a:spcAft>
          <a:spcPts val="267"/>
        </a:spcAft>
        <a:buFont typeface="Franklin Gothic Book" panose="020B0503020102020204" pitchFamily="34" charset="0"/>
        <a:buChar char="–"/>
        <a:defRPr sz="2133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4267093" indent="-512051" algn="l" defTabSz="914377" rtl="0" eaLnBrk="1" latinLnBrk="0" hangingPunct="1">
        <a:lnSpc>
          <a:spcPct val="94000"/>
        </a:lnSpc>
        <a:spcBef>
          <a:spcPts val="667"/>
        </a:spcBef>
        <a:spcAft>
          <a:spcPts val="267"/>
        </a:spcAft>
        <a:buFont typeface="Franklin Gothic Book" panose="020B0503020102020204" pitchFamily="34" charset="0"/>
        <a:buChar char="■"/>
        <a:defRPr sz="1867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4876678" indent="-512051" algn="l" defTabSz="914377" rtl="0" eaLnBrk="1" latinLnBrk="0" hangingPunct="1">
        <a:lnSpc>
          <a:spcPct val="94000"/>
        </a:lnSpc>
        <a:spcBef>
          <a:spcPts val="667"/>
        </a:spcBef>
        <a:spcAft>
          <a:spcPts val="267"/>
        </a:spcAft>
        <a:buFont typeface="Franklin Gothic Book" panose="020B0503020102020204" pitchFamily="34" charset="0"/>
        <a:buChar char="–"/>
        <a:defRPr sz="1867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5486263" indent="-512051" algn="l" defTabSz="914377" rtl="0" eaLnBrk="1" latinLnBrk="0" hangingPunct="1">
        <a:lnSpc>
          <a:spcPct val="94000"/>
        </a:lnSpc>
        <a:spcBef>
          <a:spcPts val="667"/>
        </a:spcBef>
        <a:spcAft>
          <a:spcPts val="267"/>
        </a:spcAft>
        <a:buFont typeface="Franklin Gothic Book" panose="020B0503020102020204" pitchFamily="34" charset="0"/>
        <a:buChar char="■"/>
        <a:defRPr sz="1867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  <p15:guide id="11" pos="12288" userDrawn="1">
          <p15:clr>
            <a:srgbClr val="F26B43"/>
          </p15:clr>
        </p15:guide>
        <p15:guide id="12" pos="1664" userDrawn="1">
          <p15:clr>
            <a:srgbClr val="F26B43"/>
          </p15:clr>
        </p15:guide>
        <p15:guide id="13" pos="1536" userDrawn="1">
          <p15:clr>
            <a:srgbClr val="F26B43"/>
          </p15:clr>
        </p15:guide>
        <p15:guide id="14" orient="horz" pos="1368" userDrawn="1">
          <p15:clr>
            <a:srgbClr val="F26B43"/>
          </p15:clr>
        </p15:guide>
        <p15:guide id="15" orient="horz" pos="1440" userDrawn="1">
          <p15:clr>
            <a:srgbClr val="F26B43"/>
          </p15:clr>
        </p15:guide>
        <p15:guide id="16" orient="horz" pos="3696" userDrawn="1">
          <p15:clr>
            <a:srgbClr val="F26B43"/>
          </p15:clr>
        </p15:guide>
        <p15:guide id="17" orient="horz" pos="432" userDrawn="1">
          <p15:clr>
            <a:srgbClr val="F26B43"/>
          </p15:clr>
        </p15:guide>
        <p15:guide id="18" orient="horz" pos="1512" userDrawn="1">
          <p15:clr>
            <a:srgbClr val="F26B43"/>
          </p15:clr>
        </p15:guide>
        <p15:guide id="19" pos="9216" userDrawn="1">
          <p15:clr>
            <a:srgbClr val="F26B43"/>
          </p15:clr>
        </p15:guide>
        <p15:guide id="20" pos="1248" userDrawn="1">
          <p15:clr>
            <a:srgbClr val="F26B43"/>
          </p15:clr>
        </p15:guide>
        <p15:guide id="21" pos="1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brandwatch.com/blog/10-popular-social-bookmarking-websites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>
                <a:solidFill>
                  <a:schemeClr val="tx1"/>
                </a:solidFill>
              </a:rPr>
              <a:t>Web Search 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67194" y="1332310"/>
            <a:ext cx="4800600" cy="3529013"/>
          </a:xfrm>
        </p:spPr>
        <p:txBody>
          <a:bodyPr/>
          <a:lstStyle/>
          <a:p>
            <a:pPr eaLnBrk="1" hangingPunct="1"/>
            <a:endParaRPr lang="en-GB" sz="4000" dirty="0"/>
          </a:p>
          <a:p>
            <a:pPr eaLnBrk="1" hangingPunct="1"/>
            <a:r>
              <a:rPr lang="en-GB" sz="4000" b="1" dirty="0">
                <a:solidFill>
                  <a:schemeClr val="tx1"/>
                </a:solidFill>
              </a:rPr>
              <a:t>Using the web to search for information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C89BDB-DB10-47B3-87BE-06906A2F030E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699" y="351893"/>
            <a:ext cx="10648800" cy="83573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IE" sz="2400" dirty="0"/>
              <a:t>Using the Web can be very useful or very misleading. You need to look in a few places in order to check that you have the right information.</a:t>
            </a: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2021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0D5AE2-6A2F-4B92-93D0-B42FCBD49E10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87699" y="815752"/>
            <a:ext cx="10436893" cy="1482694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en-IE" sz="2400" b="1" dirty="0">
                <a:ln w="6350">
                  <a:noFill/>
                </a:ln>
                <a:latin typeface="+mj-lt"/>
                <a:ea typeface="+mj-ea"/>
                <a:cs typeface="+mj-cs"/>
              </a:rPr>
              <a:t>There is also a tool called suggested sites that other users have used. You may find this useful.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99656" y="5868144"/>
            <a:ext cx="6172200" cy="15240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br>
              <a:rPr lang="en-IE" sz="24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IE" sz="2400" b="1" dirty="0">
                <a:ln w="6350">
                  <a:noFill/>
                </a:ln>
                <a:latin typeface="+mj-lt"/>
                <a:ea typeface="+mj-ea"/>
                <a:cs typeface="+mj-cs"/>
              </a:rPr>
              <a:t>When you come across a good site you should save it/ bookmark it.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999656" y="6804248"/>
            <a:ext cx="6172200" cy="15240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br>
              <a:rPr lang="en-IE" sz="2400" b="1" dirty="0">
                <a:ln w="6350">
                  <a:noFill/>
                </a:ln>
                <a:latin typeface="+mj-lt"/>
                <a:ea typeface="+mj-ea"/>
                <a:cs typeface="+mj-cs"/>
              </a:rPr>
            </a:br>
            <a:r>
              <a:rPr lang="en-IE" sz="2400" b="1" dirty="0">
                <a:ln w="6350">
                  <a:noFill/>
                </a:ln>
                <a:latin typeface="+mj-lt"/>
                <a:ea typeface="+mj-ea"/>
                <a:cs typeface="+mj-cs"/>
              </a:rPr>
              <a:t>Go to </a:t>
            </a:r>
            <a:r>
              <a:rPr lang="en-IE" sz="2400" b="1" dirty="0" err="1">
                <a:ln w="6350">
                  <a:noFill/>
                </a:ln>
                <a:latin typeface="+mj-lt"/>
                <a:ea typeface="+mj-ea"/>
                <a:cs typeface="+mj-cs"/>
              </a:rPr>
              <a:t>sugested</a:t>
            </a:r>
            <a:r>
              <a:rPr lang="en-IE" sz="2400" b="1" dirty="0">
                <a:ln w="6350">
                  <a:noFill/>
                </a:ln>
                <a:latin typeface="+mj-lt"/>
                <a:ea typeface="+mj-ea"/>
                <a:cs typeface="+mj-cs"/>
              </a:rPr>
              <a:t> sites.</a:t>
            </a:r>
          </a:p>
          <a:p>
            <a:pPr>
              <a:defRPr/>
            </a:pPr>
            <a:r>
              <a:rPr lang="en-IE" sz="2400" b="1" dirty="0">
                <a:ln w="6350">
                  <a:noFill/>
                </a:ln>
                <a:latin typeface="+mj-lt"/>
                <a:ea typeface="+mj-ea"/>
                <a:cs typeface="+mj-cs"/>
              </a:rPr>
              <a:t>Right click your mouse.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43672" y="3419872"/>
            <a:ext cx="582660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16"/>
          <p:cNvSpPr/>
          <p:nvPr/>
        </p:nvSpPr>
        <p:spPr>
          <a:xfrm>
            <a:off x="4007768" y="3635896"/>
            <a:ext cx="1214438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53777" y="3447103"/>
            <a:ext cx="5259965" cy="394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14"/>
          <p:cNvSpPr/>
          <p:nvPr/>
        </p:nvSpPr>
        <p:spPr>
          <a:xfrm>
            <a:off x="5519936" y="5926238"/>
            <a:ext cx="1584325" cy="576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43672" y="2505303"/>
            <a:ext cx="5472608" cy="551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6306780" y="7042524"/>
            <a:ext cx="2087563" cy="7921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  <p:bldP spid="17" grpId="0" animBg="1"/>
      <p:bldP spid="15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7892" y="241783"/>
            <a:ext cx="6172200" cy="9654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E" sz="2700" dirty="0"/>
              <a:t>Social Bookmarking Service</a:t>
            </a:r>
            <a:br>
              <a:rPr lang="en-IE" sz="2400" dirty="0"/>
            </a:br>
            <a:endParaRPr lang="en-IE" sz="24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2021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0D5AE2-6A2F-4B92-93D0-B42FCBD49E10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95148" y="1389549"/>
            <a:ext cx="10801200" cy="1704166"/>
          </a:xfrm>
          <a:prstGeom prst="rect">
            <a:avLst/>
          </a:prstGeom>
        </p:spPr>
        <p:txBody>
          <a:bodyPr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en-IE" sz="2400" b="1" dirty="0">
                <a:ln w="6350">
                  <a:noFill/>
                </a:ln>
                <a:latin typeface="+mj-lt"/>
                <a:ea typeface="+mj-ea"/>
                <a:cs typeface="+mj-cs"/>
              </a:rPr>
              <a:t>If you use more than one computer the problem is your favourites may not be on the computer you are using.</a:t>
            </a:r>
            <a:br>
              <a:rPr lang="en-IE" sz="2400" b="1" dirty="0">
                <a:ln w="6350">
                  <a:noFill/>
                </a:ln>
                <a:latin typeface="+mj-lt"/>
                <a:ea typeface="+mj-ea"/>
                <a:cs typeface="+mj-cs"/>
              </a:rPr>
            </a:br>
            <a:r>
              <a:rPr lang="en-IE" sz="2400" b="1" dirty="0">
                <a:ln w="6350">
                  <a:noFill/>
                </a:ln>
                <a:latin typeface="+mj-lt"/>
                <a:ea typeface="+mj-ea"/>
                <a:cs typeface="+mj-cs"/>
              </a:rPr>
              <a:t>Delicious.com is </a:t>
            </a:r>
            <a:r>
              <a:rPr lang="en-GB" sz="2400" b="1" dirty="0">
                <a:ln w="6350">
                  <a:noFill/>
                </a:ln>
                <a:latin typeface="+mj-lt"/>
                <a:ea typeface="+mj-ea"/>
                <a:cs typeface="+mj-cs"/>
              </a:rPr>
              <a:t>the world's leading social</a:t>
            </a:r>
            <a:r>
              <a:rPr lang="en-GB" sz="24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GB" sz="2400" b="1" dirty="0">
                <a:ln w="6350">
                  <a:noFill/>
                </a:ln>
                <a:latin typeface="+mj-lt"/>
                <a:ea typeface="+mj-ea"/>
                <a:cs typeface="+mj-cs"/>
              </a:rPr>
              <a:t>bookmarking service</a:t>
            </a:r>
            <a:r>
              <a:rPr lang="en-IE" sz="2400" b="1" dirty="0">
                <a:ln w="6350">
                  <a:noFill/>
                </a:ln>
                <a:latin typeface="+mj-lt"/>
                <a:ea typeface="+mj-ea"/>
                <a:cs typeface="+mj-cs"/>
              </a:rPr>
              <a:t> (2017)</a:t>
            </a:r>
          </a:p>
          <a:p>
            <a:pPr>
              <a:defRPr/>
            </a:pPr>
            <a:r>
              <a:rPr lang="en-IE" sz="2400" b="1" dirty="0">
                <a:ln w="6350">
                  <a:noFill/>
                </a:ln>
                <a:latin typeface="+mj-lt"/>
                <a:ea typeface="+mj-ea"/>
                <a:cs typeface="+mj-cs"/>
                <a:hlinkClick r:id="rId2"/>
              </a:rPr>
              <a:t>https://www.brandwatch.com/blog/10-popular-social-bookmarking-websites/</a:t>
            </a:r>
            <a:endParaRPr lang="en-IE" sz="2400" b="1" dirty="0">
              <a:ln w="6350">
                <a:noFill/>
              </a:ln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n-IE" sz="2400" b="1" dirty="0">
              <a:ln w="6350">
                <a:noFill/>
              </a:ln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n-IE" sz="2400" b="1" dirty="0">
              <a:ln w="6350">
                <a:noFill/>
              </a:ln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n-IE" sz="2400" b="1" dirty="0">
              <a:ln w="6350">
                <a:noFill/>
              </a:ln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47428" y="7079056"/>
            <a:ext cx="10297144" cy="1224136"/>
          </a:xfrm>
          <a:prstGeom prst="rect">
            <a:avLst/>
          </a:prstGeom>
        </p:spPr>
        <p:txBody>
          <a:bodyPr vert="horz"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IE" sz="2700" dirty="0">
                <a:solidFill>
                  <a:schemeClr val="tx1"/>
                </a:solidFill>
                <a:effectLst/>
              </a:rPr>
              <a:t>You must sign up. You can also download most apps to your phone or tablet. </a:t>
            </a:r>
            <a:br>
              <a:rPr lang="en-IE" sz="2400" dirty="0"/>
            </a:br>
            <a:endParaRPr lang="en-IE" sz="2400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847800" y="7668344"/>
            <a:ext cx="10801200" cy="1475656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IE" sz="2700" dirty="0">
                <a:solidFill>
                  <a:schemeClr val="tx1"/>
                </a:solidFill>
                <a:effectLst/>
              </a:rPr>
              <a:t>What is the advantage of these tools compared to using suggested sites?</a:t>
            </a:r>
            <a:br>
              <a:rPr lang="en-IE" sz="2400" dirty="0">
                <a:solidFill>
                  <a:schemeClr val="tx1"/>
                </a:solidFill>
                <a:effectLst/>
              </a:rPr>
            </a:br>
            <a:endParaRPr lang="en-IE" sz="2400" dirty="0">
              <a:solidFill>
                <a:schemeClr val="tx1"/>
              </a:solidFill>
              <a:effectLst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246CDC-4EDC-4DF2-B3D3-4AF26A65D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7892" y="2955318"/>
            <a:ext cx="5243280" cy="370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9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432" y="366184"/>
            <a:ext cx="10585176" cy="118148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IE" sz="2700" dirty="0"/>
              <a:t>How times change.</a:t>
            </a:r>
            <a:br>
              <a:rPr lang="en-IE" sz="2700" dirty="0"/>
            </a:br>
            <a:r>
              <a:rPr lang="en-IE" sz="2700" dirty="0"/>
              <a:t>Word search : Veneers</a:t>
            </a:r>
            <a:br>
              <a:rPr lang="en-IE" dirty="0"/>
            </a:br>
            <a:endParaRPr lang="en-IE" dirty="0"/>
          </a:p>
        </p:txBody>
      </p:sp>
      <p:pic>
        <p:nvPicPr>
          <p:cNvPr id="1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438526" y="3827066"/>
            <a:ext cx="5400675" cy="3217068"/>
          </a:xfrm>
          <a:noFill/>
        </p:spPr>
      </p:pic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2021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0D5AE2-6A2F-4B92-93D0-B42FCBD49E10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83432" y="1086264"/>
            <a:ext cx="8208912" cy="1181480"/>
          </a:xfrm>
          <a:prstGeom prst="rect">
            <a:avLst/>
          </a:prstGeom>
        </p:spPr>
        <p:txBody>
          <a:bodyPr anchor="ctr">
            <a:normAutofit fontScale="9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br>
              <a:rPr lang="en-IE" sz="27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IE" sz="2700" b="1" dirty="0">
                <a:ln w="6350">
                  <a:noFill/>
                </a:ln>
                <a:latin typeface="+mj-lt"/>
                <a:ea typeface="+mj-ea"/>
                <a:cs typeface="+mj-cs"/>
              </a:rPr>
              <a:t>Wood Veneers</a:t>
            </a:r>
            <a:br>
              <a:rPr lang="en-IE" sz="41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IE" sz="41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60700" y="1866167"/>
            <a:ext cx="8606353" cy="503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839416" y="6845388"/>
            <a:ext cx="10441160" cy="864096"/>
          </a:xfrm>
          <a:prstGeom prst="rect">
            <a:avLst/>
          </a:prstGeom>
        </p:spPr>
        <p:txBody>
          <a:bodyPr anchor="ctr">
            <a:normAutofit fontScale="32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en-IE" sz="7400" b="1" dirty="0">
                <a:ln w="6350">
                  <a:noFill/>
                </a:ln>
                <a:latin typeface="+mj-lt"/>
                <a:ea typeface="+mj-ea"/>
                <a:cs typeface="+mj-cs"/>
              </a:rPr>
              <a:t>Happy searching </a:t>
            </a:r>
          </a:p>
          <a:p>
            <a:pPr>
              <a:defRPr/>
            </a:pPr>
            <a:endParaRPr lang="en-IE" sz="36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br>
              <a:rPr lang="en-IE" sz="41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IE" sz="41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39416" y="7163891"/>
            <a:ext cx="8496944" cy="864096"/>
          </a:xfrm>
          <a:prstGeom prst="rect">
            <a:avLst/>
          </a:prstGeom>
        </p:spPr>
        <p:txBody>
          <a:bodyPr anchor="ctr">
            <a:normAutofit fontScale="25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en-IE" sz="36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>
              <a:defRPr/>
            </a:pPr>
            <a:endParaRPr lang="en-IE" sz="3600" b="1" dirty="0">
              <a:ln w="6350">
                <a:noFill/>
              </a:ln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en-IE" sz="9600" b="1" dirty="0">
                <a:ln w="6350">
                  <a:noFill/>
                </a:ln>
                <a:latin typeface="+mj-lt"/>
                <a:ea typeface="+mj-ea"/>
                <a:cs typeface="+mj-cs"/>
              </a:rPr>
              <a:t>If all else fails there is a really ancient but trusting tool called </a:t>
            </a:r>
            <a:br>
              <a:rPr lang="en-IE" sz="41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IE" sz="41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983432" y="7913720"/>
            <a:ext cx="6172200" cy="864096"/>
          </a:xfrm>
          <a:prstGeom prst="rect">
            <a:avLst/>
          </a:prstGeom>
        </p:spPr>
        <p:txBody>
          <a:bodyPr anchor="ctr">
            <a:normAutofit fontScale="25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en-IE" sz="14400" b="1" dirty="0">
                <a:ln w="6350">
                  <a:noFill/>
                </a:ln>
                <a:latin typeface="+mj-lt"/>
                <a:ea typeface="+mj-ea"/>
                <a:cs typeface="+mj-cs"/>
              </a:rPr>
              <a:t>A Book !</a:t>
            </a:r>
          </a:p>
          <a:p>
            <a:pPr>
              <a:defRPr/>
            </a:pPr>
            <a:endParaRPr lang="en-IE" sz="36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br>
              <a:rPr lang="en-IE" sz="41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IE" sz="41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900" y="366184"/>
            <a:ext cx="6172200" cy="12534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E" dirty="0"/>
              <a:t>Using Google</a:t>
            </a:r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3143672" y="2267744"/>
            <a:ext cx="5400675" cy="327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2021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0D5AE2-6A2F-4B92-93D0-B42FCBD49E10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89155" y="7037937"/>
            <a:ext cx="6172200" cy="1253488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en-IE" sz="2400" b="1" dirty="0">
                <a:ln w="6350">
                  <a:noFill/>
                </a:ln>
                <a:latin typeface="+mj-lt"/>
                <a:ea typeface="+mj-ea"/>
                <a:cs typeface="+mj-cs"/>
              </a:rPr>
              <a:t>Click images to bring you to a different page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438525" y="6084168"/>
            <a:ext cx="5805339" cy="1253488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en-IE" sz="2400" b="1" dirty="0">
                <a:ln w="6350">
                  <a:noFill/>
                </a:ln>
                <a:solidFill>
                  <a:sysClr val="windowText" lastClr="000000"/>
                </a:solidFill>
                <a:latin typeface="+mj-lt"/>
                <a:ea typeface="+mj-ea"/>
                <a:cs typeface="+mj-cs"/>
              </a:rPr>
              <a:t>Type in the word Davenport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935760" y="3203848"/>
            <a:ext cx="11912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dirty="0"/>
              <a:t>Davenport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95747" y="1619672"/>
            <a:ext cx="6600506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4439816" y="2267744"/>
            <a:ext cx="64807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48" y="821259"/>
            <a:ext cx="10369151" cy="170785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IE" sz="2400" dirty="0"/>
              <a:t>You can see we get lots of images of a Tennis Player with the surname “Davenport” so we have to narrow our search more.</a:t>
            </a:r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3828055" y="2673498"/>
            <a:ext cx="4943475" cy="335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0D5AE2-6A2F-4B92-93D0-B42FCBD49E10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59495" y="6876256"/>
            <a:ext cx="9509533" cy="1296144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endParaRPr lang="en-IE" sz="24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en-IE" sz="2400" b="1" dirty="0">
                <a:ln w="6350">
                  <a:noFill/>
                </a:ln>
                <a:solidFill>
                  <a:sysClr val="windowText" lastClr="000000"/>
                </a:solidFill>
                <a:latin typeface="+mj-lt"/>
                <a:ea typeface="+mj-ea"/>
                <a:cs typeface="+mj-cs"/>
              </a:rPr>
              <a:t>You can click on any of these images and they will bring you to the site that they originated from.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390805" y="6081562"/>
            <a:ext cx="6172200" cy="792088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en-IE" sz="2400" b="1" dirty="0">
                <a:ln w="6350">
                  <a:noFill/>
                </a:ln>
                <a:latin typeface="+mj-lt"/>
                <a:ea typeface="+mj-ea"/>
                <a:cs typeface="+mj-cs"/>
              </a:rPr>
              <a:t>Click</a:t>
            </a:r>
            <a:r>
              <a:rPr lang="en-IE" sz="24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Furniture image.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82174" y="6883759"/>
            <a:ext cx="6280831" cy="72008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en-IE" sz="2400" b="1" dirty="0">
                <a:ln w="6350">
                  <a:noFill/>
                </a:ln>
                <a:solidFill>
                  <a:sysClr val="windowText" lastClr="000000"/>
                </a:solidFill>
                <a:latin typeface="+mj-lt"/>
                <a:ea typeface="+mj-ea"/>
                <a:cs typeface="+mj-cs"/>
              </a:rPr>
              <a:t>Now we have lots of choice.</a:t>
            </a:r>
          </a:p>
          <a:p>
            <a:pPr>
              <a:defRPr/>
            </a:pPr>
            <a:endParaRPr lang="en-IE" sz="2400" b="1" dirty="0">
              <a:ln w="6350">
                <a:noFill/>
              </a:ln>
              <a:solidFill>
                <a:sysClr val="windowText" lastClr="000000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n-IE" sz="2400" b="1" dirty="0">
              <a:ln w="6350">
                <a:noFill/>
              </a:ln>
              <a:solidFill>
                <a:sysClr val="windowText" lastClr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489662" y="2981303"/>
            <a:ext cx="1584176" cy="13681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70624" y="2483768"/>
            <a:ext cx="586170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7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48" y="138869"/>
            <a:ext cx="10153128" cy="110947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IE" sz="2700" dirty="0"/>
              <a:t>Some images will come from sites that are auctioning or selling items like these.</a:t>
            </a:r>
            <a:br>
              <a:rPr lang="en-IE" sz="2400" dirty="0"/>
            </a:br>
            <a:endParaRPr lang="en-IE" sz="24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48062" y="3437931"/>
            <a:ext cx="5400675" cy="4050506"/>
          </a:xfrm>
          <a:noFill/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2021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0D5AE2-6A2F-4B92-93D0-B42FCBD49E10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6600826" y="5795964"/>
            <a:ext cx="1439863" cy="11525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99456" y="1208434"/>
            <a:ext cx="9721080" cy="1325496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br>
              <a:rPr lang="en-IE" sz="24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IE" sz="2400" b="1" dirty="0">
                <a:ln w="6350">
                  <a:noFill/>
                </a:ln>
                <a:solidFill>
                  <a:sysClr val="windowText" lastClr="000000"/>
                </a:solidFill>
                <a:latin typeface="+mj-lt"/>
                <a:ea typeface="+mj-ea"/>
                <a:cs typeface="+mj-cs"/>
              </a:rPr>
              <a:t>You will only get limited information on these sites such as material type &amp; selling price, occasionally some information on the designer.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75768" y="3030102"/>
            <a:ext cx="6240463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199456" y="7653076"/>
            <a:ext cx="9505056" cy="1109472"/>
          </a:xfrm>
          <a:prstGeom prst="rect">
            <a:avLst/>
          </a:prstGeom>
        </p:spPr>
        <p:txBody>
          <a:bodyPr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en-IE" sz="2500" b="1" dirty="0">
                <a:ln w="6350">
                  <a:noFill/>
                </a:ln>
                <a:latin typeface="+mj-lt"/>
                <a:ea typeface="+mj-ea"/>
                <a:cs typeface="+mj-cs"/>
              </a:rPr>
              <a:t>This image has brought us to a website selling Furniture</a:t>
            </a:r>
            <a:br>
              <a:rPr lang="en-IE" sz="24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IE" sz="24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900" y="582208"/>
            <a:ext cx="6172200" cy="110947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E" sz="2400" dirty="0"/>
              <a:t>Using Google Chrome</a:t>
            </a:r>
            <a:br>
              <a:rPr lang="en-IE" sz="2400" dirty="0"/>
            </a:br>
            <a:endParaRPr lang="en-IE" sz="2400" dirty="0"/>
          </a:p>
        </p:txBody>
      </p:sp>
      <p:pic>
        <p:nvPicPr>
          <p:cNvPr id="13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986418" y="1590060"/>
            <a:ext cx="5400675" cy="385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2021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0D5AE2-6A2F-4B92-93D0-B42FCBD49E10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999656" y="5796136"/>
            <a:ext cx="6172200" cy="2952328"/>
          </a:xfrm>
          <a:prstGeom prst="rect">
            <a:avLst/>
          </a:prstGeom>
        </p:spPr>
        <p:txBody>
          <a:bodyPr anchor="ctr">
            <a:normAutofit fontScale="67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en-IE" sz="3600" b="1" dirty="0">
                <a:ln w="6350">
                  <a:noFill/>
                </a:ln>
                <a:latin typeface="+mj-lt"/>
                <a:ea typeface="+mj-ea"/>
                <a:cs typeface="+mj-cs"/>
              </a:rPr>
              <a:t>You can now view the name of the website it is from. You can either visit image or visit site.</a:t>
            </a:r>
          </a:p>
          <a:p>
            <a:pPr>
              <a:defRPr/>
            </a:pPr>
            <a:r>
              <a:rPr lang="en-IE" sz="3600" b="1" dirty="0">
                <a:ln w="6350">
                  <a:noFill/>
                </a:ln>
                <a:latin typeface="+mj-lt"/>
                <a:ea typeface="+mj-ea"/>
                <a:cs typeface="+mj-cs"/>
              </a:rPr>
              <a:t>If you use this image you MUST reference the site. </a:t>
            </a:r>
          </a:p>
          <a:p>
            <a:pPr>
              <a:defRPr/>
            </a:pPr>
            <a:r>
              <a:rPr lang="en-IE" sz="3600" b="1" dirty="0" err="1">
                <a:ln w="6350">
                  <a:noFill/>
                </a:ln>
                <a:latin typeface="+mj-lt"/>
                <a:ea typeface="+mj-ea"/>
                <a:cs typeface="+mj-cs"/>
              </a:rPr>
              <a:t>Eg</a:t>
            </a:r>
            <a:r>
              <a:rPr lang="en-IE" sz="3600" b="1" dirty="0">
                <a:ln w="6350">
                  <a:noFill/>
                </a:ln>
                <a:latin typeface="+mj-lt"/>
                <a:ea typeface="+mj-ea"/>
                <a:cs typeface="+mj-cs"/>
              </a:rPr>
              <a:t>. Image obtained from </a:t>
            </a:r>
          </a:p>
          <a:p>
            <a:pPr>
              <a:defRPr/>
            </a:pPr>
            <a:r>
              <a:rPr lang="en-IE" sz="3600" b="1" dirty="0">
                <a:ln w="6350">
                  <a:noFill/>
                </a:ln>
                <a:latin typeface="+mj-lt"/>
                <a:ea typeface="+mj-ea"/>
                <a:cs typeface="+mj-cs"/>
              </a:rPr>
              <a:t>      Image courtesy of  Artfactory.com</a:t>
            </a:r>
          </a:p>
          <a:p>
            <a:pPr>
              <a:defRPr/>
            </a:pPr>
            <a:endParaRPr lang="en-IE" sz="36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n-IE" sz="36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br>
              <a:rPr lang="en-IE" sz="24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IE" sz="24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5189099" y="4324890"/>
            <a:ext cx="1439863" cy="11525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31732" y="1832971"/>
            <a:ext cx="625036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76732" y="3635897"/>
            <a:ext cx="6383536" cy="223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3"/>
          <p:cNvSpPr/>
          <p:nvPr/>
        </p:nvSpPr>
        <p:spPr>
          <a:xfrm>
            <a:off x="2855640" y="3635897"/>
            <a:ext cx="4095750" cy="7921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/>
          </a:p>
        </p:txBody>
      </p:sp>
      <p:sp>
        <p:nvSpPr>
          <p:cNvPr id="15" name="Rectangle 14"/>
          <p:cNvSpPr/>
          <p:nvPr/>
        </p:nvSpPr>
        <p:spPr>
          <a:xfrm>
            <a:off x="3215680" y="8028385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/>
              <a:t>http://www.artfactory.com/antique-davenport-desk-custom-wood-furniture-oddj100-p-3971.html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473" y="337215"/>
            <a:ext cx="6172200" cy="110947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IE" sz="2700" dirty="0"/>
              <a:t>If we click on another image.</a:t>
            </a:r>
            <a:br>
              <a:rPr lang="en-IE" dirty="0"/>
            </a:br>
            <a:endParaRPr lang="en-IE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438526" y="3830993"/>
            <a:ext cx="5400675" cy="3209215"/>
          </a:xfrm>
          <a:noFill/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0D5AE2-6A2F-4B92-93D0-B42FCBD49E10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7391400" y="5580064"/>
            <a:ext cx="1657350" cy="11525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43473" y="870240"/>
            <a:ext cx="9725556" cy="1685536"/>
          </a:xfrm>
          <a:prstGeom prst="rect">
            <a:avLst/>
          </a:prstGeom>
        </p:spPr>
        <p:txBody>
          <a:bodyPr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en-IE" sz="2700" dirty="0">
                <a:ln w="6350">
                  <a:noFill/>
                </a:ln>
                <a:latin typeface="+mj-lt"/>
                <a:ea typeface="+mj-ea"/>
                <a:cs typeface="+mj-cs"/>
              </a:rPr>
              <a:t>We are now on the Encyclopaedia Britannica website where we will get more useful information. </a:t>
            </a:r>
            <a:br>
              <a:rPr lang="en-IE" sz="41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IE" sz="41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5913" y="2987675"/>
            <a:ext cx="6362700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432" y="230497"/>
            <a:ext cx="10369152" cy="1981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E" sz="2400" dirty="0"/>
              <a:t>Now that you know what a Davenport is and looks like you can now click the web button to bring you to more informative sites.</a:t>
            </a:r>
            <a:br>
              <a:rPr lang="en-IE" sz="2700" dirty="0"/>
            </a:br>
            <a:endParaRPr lang="en-IE" sz="27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922594" y="2814619"/>
            <a:ext cx="7013388" cy="4089439"/>
          </a:xfrm>
          <a:noFill/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2021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0D5AE2-6A2F-4B92-93D0-B42FCBD49E10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27448" y="1259632"/>
            <a:ext cx="10081120" cy="2221806"/>
          </a:xfrm>
          <a:prstGeom prst="rect">
            <a:avLst/>
          </a:prstGeom>
        </p:spPr>
        <p:txBody>
          <a:bodyPr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en-IE" sz="2700" b="1" dirty="0">
                <a:ln w="6350">
                  <a:noFill/>
                </a:ln>
                <a:latin typeface="+mj-lt"/>
                <a:ea typeface="+mj-ea"/>
                <a:cs typeface="+mj-cs"/>
              </a:rPr>
              <a:t>Here you will be able to gather enough information to write a few lines to describe the Davenport.</a:t>
            </a:r>
            <a:br>
              <a:rPr lang="en-IE" sz="2700" b="1" dirty="0">
                <a:ln w="6350">
                  <a:noFill/>
                </a:ln>
                <a:latin typeface="+mj-lt"/>
                <a:ea typeface="+mj-ea"/>
                <a:cs typeface="+mj-cs"/>
              </a:rPr>
            </a:br>
            <a:endParaRPr lang="en-IE" sz="2700" b="1" dirty="0">
              <a:ln w="6350">
                <a:noFill/>
              </a:ln>
              <a:latin typeface="+mj-lt"/>
              <a:ea typeface="+mj-ea"/>
              <a:cs typeface="+mj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3071813" y="2700339"/>
            <a:ext cx="576262" cy="358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71464" y="7159013"/>
            <a:ext cx="10081120" cy="1524000"/>
          </a:xfrm>
          <a:prstGeom prst="rect">
            <a:avLst/>
          </a:prstGeom>
        </p:spPr>
        <p:txBody>
          <a:bodyPr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en-IE" sz="2500" b="1" dirty="0">
                <a:ln w="6350">
                  <a:noFill/>
                </a:ln>
                <a:latin typeface="+mj-lt"/>
                <a:ea typeface="+mj-ea"/>
                <a:cs typeface="+mj-cs"/>
              </a:rPr>
              <a:t>Scroll down through them until you find one that gives the most accurate information.</a:t>
            </a:r>
            <a:br>
              <a:rPr lang="en-IE" sz="27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IE" sz="27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14627" y="3059114"/>
            <a:ext cx="8605909" cy="417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3348382" y="3735266"/>
            <a:ext cx="4095750" cy="7921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468" y="672944"/>
            <a:ext cx="9217024" cy="965456"/>
          </a:xfrm>
        </p:spPr>
        <p:txBody>
          <a:bodyPr/>
          <a:lstStyle/>
          <a:p>
            <a:pPr>
              <a:defRPr/>
            </a:pPr>
            <a:r>
              <a:rPr lang="en-IE" sz="2400" dirty="0"/>
              <a:t>Re-write in your own words the description of The Davenport.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009900" y="1619672"/>
            <a:ext cx="5400675" cy="4771039"/>
          </a:xfr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0D5AE2-6A2F-4B92-93D0-B42FCBD49E10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99456" y="6614030"/>
            <a:ext cx="10081120" cy="96545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en-IE" sz="2400" b="1" dirty="0">
                <a:ln w="6350">
                  <a:noFill/>
                </a:ln>
                <a:latin typeface="+mj-lt"/>
                <a:ea typeface="+mj-ea"/>
                <a:cs typeface="+mj-cs"/>
              </a:rPr>
              <a:t>Remember you must reference the site where you obtained the information from.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439" y="366184"/>
            <a:ext cx="10013589" cy="9654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E" sz="2700" dirty="0"/>
              <a:t>If you are researching a Name it is best to use the web first.</a:t>
            </a:r>
            <a:br>
              <a:rPr lang="en-IE" sz="2400" dirty="0"/>
            </a:br>
            <a:endParaRPr lang="en-IE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259366" y="2047857"/>
            <a:ext cx="7673268" cy="5424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0D5AE2-6A2F-4B92-93D0-B42FCBD49E10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22972" y="755576"/>
            <a:ext cx="10661660" cy="1296144"/>
          </a:xfrm>
          <a:prstGeom prst="rect">
            <a:avLst/>
          </a:prstGeom>
        </p:spPr>
        <p:txBody>
          <a:bodyPr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br>
              <a:rPr lang="en-IE" sz="24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IE" sz="2700" b="1" dirty="0">
                <a:ln w="6350">
                  <a:noFill/>
                </a:ln>
                <a:latin typeface="+mj-lt"/>
                <a:ea typeface="+mj-ea"/>
                <a:cs typeface="+mj-cs"/>
              </a:rPr>
              <a:t>Be careful that you have the right person and not just some person with the same name from Face book.</a:t>
            </a:r>
          </a:p>
        </p:txBody>
      </p:sp>
      <p:sp>
        <p:nvSpPr>
          <p:cNvPr id="6" name="Oval 5"/>
          <p:cNvSpPr/>
          <p:nvPr/>
        </p:nvSpPr>
        <p:spPr>
          <a:xfrm>
            <a:off x="7997416" y="6700012"/>
            <a:ext cx="2348880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/>
          </a:p>
        </p:txBody>
      </p:sp>
      <p:sp>
        <p:nvSpPr>
          <p:cNvPr id="12" name="Oval 11"/>
          <p:cNvSpPr/>
          <p:nvPr/>
        </p:nvSpPr>
        <p:spPr>
          <a:xfrm>
            <a:off x="2893565" y="3751401"/>
            <a:ext cx="3736032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999656" y="6804248"/>
            <a:ext cx="6172200" cy="1296144"/>
          </a:xfrm>
          <a:prstGeom prst="rect">
            <a:avLst/>
          </a:prstGeom>
        </p:spPr>
        <p:txBody>
          <a:bodyPr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br>
              <a:rPr lang="en-IE" sz="24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IE" sz="2700" b="1" dirty="0">
                <a:ln w="6350">
                  <a:noFill/>
                </a:ln>
                <a:latin typeface="+mj-lt"/>
                <a:ea typeface="+mj-ea"/>
                <a:cs typeface="+mj-cs"/>
              </a:rPr>
              <a:t>Verify using at least three sources.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92391" y="1985406"/>
            <a:ext cx="7707776" cy="5424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2" grpId="0" animBg="1"/>
      <p:bldP spid="13" grpId="0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438</TotalTime>
  <Words>601</Words>
  <Application>Microsoft Office PowerPoint</Application>
  <PresentationFormat>Custom</PresentationFormat>
  <Paragraphs>80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Calibri</vt:lpstr>
      <vt:lpstr>Franklin Gothic Book</vt:lpstr>
      <vt:lpstr>Crop</vt:lpstr>
      <vt:lpstr>Web Search  </vt:lpstr>
      <vt:lpstr>Using Google</vt:lpstr>
      <vt:lpstr>You can see we get lots of images of a Tennis Player with the surname “Davenport” so we have to narrow our search more.</vt:lpstr>
      <vt:lpstr>Some images will come from sites that are auctioning or selling items like these. </vt:lpstr>
      <vt:lpstr>Using Google Chrome </vt:lpstr>
      <vt:lpstr>If we click on another image. </vt:lpstr>
      <vt:lpstr>Now that you know what a Davenport is and looks like you can now click the web button to bring you to more informative sites. </vt:lpstr>
      <vt:lpstr>Re-write in your own words the description of The Davenport.</vt:lpstr>
      <vt:lpstr>If you are researching a Name it is best to use the web first. </vt:lpstr>
      <vt:lpstr>Using the Web can be very useful or very misleading. You need to look in a few places in order to check that you have the right information.</vt:lpstr>
      <vt:lpstr>Social Bookmarking Service </vt:lpstr>
      <vt:lpstr>How times change. Word search : Veneers </vt:lpstr>
    </vt:vector>
  </TitlesOfParts>
  <Company>DIT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Period Furniture</dc:title>
  <dc:creator>Jennifer Byrne</dc:creator>
  <cp:lastModifiedBy>Jennifer</cp:lastModifiedBy>
  <cp:revision>52</cp:revision>
  <dcterms:created xsi:type="dcterms:W3CDTF">2007-11-08T20:39:01Z</dcterms:created>
  <dcterms:modified xsi:type="dcterms:W3CDTF">2021-01-26T17:03:42Z</dcterms:modified>
  <cp:contentStatus/>
</cp:coreProperties>
</file>