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58" r:id="rId5"/>
    <p:sldId id="262" r:id="rId6"/>
    <p:sldId id="263" r:id="rId7"/>
    <p:sldId id="264" r:id="rId8"/>
    <p:sldId id="260" r:id="rId9"/>
    <p:sldId id="261" r:id="rId10"/>
    <p:sldId id="265" r:id="rId11"/>
    <p:sldId id="266" r:id="rId12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8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2/7/2021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07/02/2021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Quantitative Methods</a:t>
            </a:r>
            <a:br>
              <a:rPr lang="en-GB" dirty="0"/>
            </a:br>
            <a:r>
              <a:rPr lang="en-GB" dirty="0"/>
              <a:t>SI Units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Module No. Cons 1012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Decimals Which is Bigger?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400" dirty="0"/>
              <a:t>0.10     or   0.100</a:t>
            </a:r>
          </a:p>
          <a:p>
            <a:r>
              <a:rPr lang="en-IE" sz="2400" dirty="0"/>
              <a:t>2.05     or     2.10</a:t>
            </a:r>
          </a:p>
          <a:p>
            <a:r>
              <a:rPr lang="en-IE" sz="2400" dirty="0"/>
              <a:t>0.229   or     0.23 </a:t>
            </a:r>
          </a:p>
          <a:p>
            <a:r>
              <a:rPr lang="en-IE" sz="2400" dirty="0"/>
              <a:t>103.095   or   103.1</a:t>
            </a:r>
          </a:p>
          <a:p>
            <a:r>
              <a:rPr lang="en-IE" sz="2400" dirty="0"/>
              <a:t>27.67   or     2.767</a:t>
            </a:r>
          </a:p>
          <a:p>
            <a:r>
              <a:rPr lang="en-IE" sz="2400" dirty="0"/>
              <a:t>0.025    or    0.25 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06098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Decimals Which is Bigger?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400" dirty="0">
                <a:solidFill>
                  <a:srgbClr val="00B050"/>
                </a:solidFill>
              </a:rPr>
              <a:t>0.10     or   0.100</a:t>
            </a:r>
          </a:p>
          <a:p>
            <a:r>
              <a:rPr lang="en-IE" sz="2400" dirty="0"/>
              <a:t>2.05     or     </a:t>
            </a:r>
            <a:r>
              <a:rPr lang="en-IE" sz="2400" dirty="0">
                <a:solidFill>
                  <a:srgbClr val="00B050"/>
                </a:solidFill>
              </a:rPr>
              <a:t>2.10</a:t>
            </a:r>
          </a:p>
          <a:p>
            <a:r>
              <a:rPr lang="en-IE" sz="2400" dirty="0"/>
              <a:t>0.229   or     </a:t>
            </a:r>
            <a:r>
              <a:rPr lang="en-IE" sz="2400" dirty="0">
                <a:solidFill>
                  <a:srgbClr val="00B050"/>
                </a:solidFill>
              </a:rPr>
              <a:t>0.23 </a:t>
            </a:r>
          </a:p>
          <a:p>
            <a:r>
              <a:rPr lang="en-IE" sz="2400" dirty="0"/>
              <a:t>103.095   or   </a:t>
            </a:r>
            <a:r>
              <a:rPr lang="en-IE" sz="2400" dirty="0">
                <a:solidFill>
                  <a:srgbClr val="00B050"/>
                </a:solidFill>
              </a:rPr>
              <a:t>103.1</a:t>
            </a:r>
          </a:p>
          <a:p>
            <a:r>
              <a:rPr lang="en-IE" sz="2400" dirty="0">
                <a:solidFill>
                  <a:srgbClr val="00B050"/>
                </a:solidFill>
              </a:rPr>
              <a:t>27.67 </a:t>
            </a:r>
            <a:r>
              <a:rPr lang="en-IE" sz="2400" dirty="0"/>
              <a:t>  or     2.767</a:t>
            </a:r>
          </a:p>
          <a:p>
            <a:r>
              <a:rPr lang="en-IE" sz="2400" dirty="0"/>
              <a:t>0.025    or    </a:t>
            </a:r>
            <a:r>
              <a:rPr lang="en-IE" sz="2400" dirty="0">
                <a:solidFill>
                  <a:srgbClr val="00B050"/>
                </a:solidFill>
              </a:rPr>
              <a:t>0.25 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644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400" dirty="0"/>
              <a:t>Where does the term SI Unit originate?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The International System of Units (abbreviated SI from the French </a:t>
            </a:r>
            <a:r>
              <a:rPr lang="en-IE" sz="2400" i="1" dirty="0"/>
              <a:t>Le </a:t>
            </a:r>
            <a:r>
              <a:rPr lang="en-IE" sz="2400" i="1" dirty="0" err="1"/>
              <a:t>Système</a:t>
            </a:r>
            <a:r>
              <a:rPr lang="en-IE" sz="2400" i="1" dirty="0"/>
              <a:t> International </a:t>
            </a:r>
            <a:r>
              <a:rPr lang="en-IE" sz="2400" i="1" dirty="0" err="1"/>
              <a:t>d'Unités</a:t>
            </a:r>
            <a:r>
              <a:rPr lang="en-IE" sz="2400" dirty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What is meant by the Term SI Unit 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The system International or metric system is the modern scientific method of measuring all quantities and is generally devised around the convenience of the number ten.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It is the world's most widely used system of units,  measuring length, area, volume, mass, density, time &amp; temperature etc.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863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200" dirty="0"/>
              <a:t>Quantity          SI Unit            Symbol</a:t>
            </a:r>
          </a:p>
          <a:p>
            <a:r>
              <a:rPr lang="en-IE" sz="2200" dirty="0">
                <a:solidFill>
                  <a:srgbClr val="FF0000"/>
                </a:solidFill>
              </a:rPr>
              <a:t>Length</a:t>
            </a:r>
            <a:r>
              <a:rPr lang="en-IE" sz="2200" dirty="0"/>
              <a:t>       	    metre              m</a:t>
            </a:r>
          </a:p>
          <a:p>
            <a:r>
              <a:rPr lang="en-IE" sz="2200" dirty="0">
                <a:solidFill>
                  <a:srgbClr val="FF0000"/>
                </a:solidFill>
              </a:rPr>
              <a:t>Mass</a:t>
            </a:r>
            <a:r>
              <a:rPr lang="en-IE" sz="2200" dirty="0"/>
              <a:t>          Kilogramme             Kg</a:t>
            </a:r>
          </a:p>
          <a:p>
            <a:r>
              <a:rPr lang="en-IE" sz="2200" dirty="0">
                <a:solidFill>
                  <a:srgbClr val="FF0000"/>
                </a:solidFill>
              </a:rPr>
              <a:t>Time   </a:t>
            </a:r>
            <a:r>
              <a:rPr lang="en-IE" sz="2200" dirty="0"/>
              <a:t>              second               s</a:t>
            </a:r>
          </a:p>
          <a:p>
            <a:r>
              <a:rPr lang="en-IE" sz="2200" dirty="0">
                <a:solidFill>
                  <a:srgbClr val="FF0000"/>
                </a:solidFill>
              </a:rPr>
              <a:t>Density</a:t>
            </a:r>
            <a:r>
              <a:rPr lang="en-IE" sz="2200" dirty="0"/>
              <a:t>  	kilos per 	kg/m³	                                                          	            cubic metre    </a:t>
            </a:r>
          </a:p>
          <a:p>
            <a:r>
              <a:rPr lang="en-IE" sz="2200" b="1" dirty="0">
                <a:solidFill>
                  <a:srgbClr val="FF0000"/>
                </a:solidFill>
              </a:rPr>
              <a:t>SI Prefixes</a:t>
            </a:r>
            <a:r>
              <a:rPr lang="en-IE" sz="2200" dirty="0"/>
              <a:t>: these are used to express large or small values of units.</a:t>
            </a:r>
          </a:p>
          <a:p>
            <a:r>
              <a:rPr lang="en-IE" sz="2200" dirty="0">
                <a:solidFill>
                  <a:srgbClr val="FF0000"/>
                </a:solidFill>
              </a:rPr>
              <a:t>Kilo</a:t>
            </a:r>
            <a:r>
              <a:rPr lang="en-IE" sz="2200" dirty="0"/>
              <a:t> (K) placed before m, means a thousand metres </a:t>
            </a:r>
          </a:p>
          <a:p>
            <a:pPr marL="0" indent="0">
              <a:buNone/>
            </a:pPr>
            <a:r>
              <a:rPr lang="en-IE" sz="2200" dirty="0"/>
              <a:t>    </a:t>
            </a:r>
            <a:r>
              <a:rPr lang="en-IE" sz="2200" dirty="0" err="1"/>
              <a:t>ie</a:t>
            </a:r>
            <a:r>
              <a:rPr lang="en-IE" sz="2200" dirty="0"/>
              <a:t>. 1Km = 1000m</a:t>
            </a:r>
          </a:p>
          <a:p>
            <a:r>
              <a:rPr lang="en-IE" sz="2200" dirty="0">
                <a:solidFill>
                  <a:srgbClr val="FF0000"/>
                </a:solidFill>
              </a:rPr>
              <a:t>Milli </a:t>
            </a:r>
            <a:r>
              <a:rPr lang="en-IE" sz="2200" dirty="0"/>
              <a:t>(m) placed before m, means a thousandth of a metre a millimetre        </a:t>
            </a:r>
          </a:p>
          <a:p>
            <a:pPr marL="0" indent="0">
              <a:buNone/>
            </a:pPr>
            <a:r>
              <a:rPr lang="en-IE" sz="2200" dirty="0"/>
              <a:t>    </a:t>
            </a:r>
            <a:r>
              <a:rPr lang="en-IE" sz="2200" dirty="0" err="1"/>
              <a:t>ie</a:t>
            </a:r>
            <a:r>
              <a:rPr lang="en-IE" sz="2200" dirty="0"/>
              <a:t>. 1mm = 1 m ÷ 100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266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400" dirty="0">
                <a:solidFill>
                  <a:srgbClr val="FF0000"/>
                </a:solidFill>
              </a:rPr>
              <a:t>Milli</a:t>
            </a:r>
            <a:r>
              <a:rPr lang="en-IE" sz="2400" dirty="0"/>
              <a:t>: one thousandth of a unit 0.001</a:t>
            </a:r>
          </a:p>
          <a:p>
            <a:r>
              <a:rPr lang="en-IE" sz="2400" dirty="0" err="1">
                <a:solidFill>
                  <a:srgbClr val="FF0000"/>
                </a:solidFill>
              </a:rPr>
              <a:t>Centi</a:t>
            </a:r>
            <a:r>
              <a:rPr lang="en-IE" sz="2400" dirty="0"/>
              <a:t>: one hundredth of a unit  0.01</a:t>
            </a:r>
          </a:p>
          <a:p>
            <a:r>
              <a:rPr lang="en-IE" sz="2400" dirty="0">
                <a:solidFill>
                  <a:srgbClr val="FF0000"/>
                </a:solidFill>
              </a:rPr>
              <a:t>Deci</a:t>
            </a:r>
            <a:r>
              <a:rPr lang="en-IE" sz="2400" dirty="0"/>
              <a:t> : one tenth of a unit  0.1</a:t>
            </a:r>
          </a:p>
          <a:p>
            <a:r>
              <a:rPr lang="en-IE" sz="2400" dirty="0">
                <a:solidFill>
                  <a:srgbClr val="FF0000"/>
                </a:solidFill>
              </a:rPr>
              <a:t>Deca</a:t>
            </a:r>
            <a:r>
              <a:rPr lang="en-IE" sz="2400" dirty="0"/>
              <a:t>: ten times the unit  10</a:t>
            </a:r>
          </a:p>
          <a:p>
            <a:r>
              <a:rPr lang="en-IE" sz="2400" dirty="0" err="1">
                <a:solidFill>
                  <a:srgbClr val="FF0000"/>
                </a:solidFill>
              </a:rPr>
              <a:t>Hecto</a:t>
            </a:r>
            <a:r>
              <a:rPr lang="en-IE" sz="2400" dirty="0"/>
              <a:t>: one hundred times the unit 100</a:t>
            </a:r>
          </a:p>
          <a:p>
            <a:r>
              <a:rPr lang="en-IE" sz="2400" dirty="0">
                <a:solidFill>
                  <a:srgbClr val="FF0000"/>
                </a:solidFill>
              </a:rPr>
              <a:t>Kilo</a:t>
            </a:r>
            <a:r>
              <a:rPr lang="en-IE" sz="2400" dirty="0"/>
              <a:t>: one thousand times the unit 1000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99920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9609C-A33B-49FF-863D-8B77F9D2A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Derived 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B32A7-9F9E-4B2B-81ED-033E5B88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983832"/>
          </a:xfrm>
        </p:spPr>
        <p:txBody>
          <a:bodyPr/>
          <a:lstStyle/>
          <a:p>
            <a:r>
              <a:rPr lang="en-IE" sz="2200" dirty="0">
                <a:solidFill>
                  <a:srgbClr val="FF0000"/>
                </a:solidFill>
              </a:rPr>
              <a:t>Derived SI units </a:t>
            </a:r>
            <a:r>
              <a:rPr lang="en-IE" sz="2200" dirty="0"/>
              <a:t>are formed when quantities are combined </a:t>
            </a:r>
          </a:p>
          <a:p>
            <a:r>
              <a:rPr lang="en-IE" sz="2200" dirty="0" err="1"/>
              <a:t>Quanity</a:t>
            </a:r>
            <a:r>
              <a:rPr lang="en-IE" sz="2200" dirty="0"/>
              <a:t>	        Derived SI unit            Symbol</a:t>
            </a:r>
          </a:p>
          <a:p>
            <a:r>
              <a:rPr lang="en-IE" sz="2200" dirty="0">
                <a:solidFill>
                  <a:srgbClr val="FF0000"/>
                </a:solidFill>
              </a:rPr>
              <a:t>Area  </a:t>
            </a:r>
            <a:r>
              <a:rPr lang="en-IE" sz="2200" dirty="0"/>
              <a:t>m x m                  square metre           m²</a:t>
            </a:r>
          </a:p>
          <a:p>
            <a:r>
              <a:rPr lang="en-IE" sz="2200" dirty="0">
                <a:solidFill>
                  <a:srgbClr val="FF0000"/>
                </a:solidFill>
              </a:rPr>
              <a:t>Volume</a:t>
            </a:r>
            <a:r>
              <a:rPr lang="en-IE" sz="2200" dirty="0"/>
              <a:t> m x m x m      cubic metre              m³</a:t>
            </a:r>
          </a:p>
          <a:p>
            <a:r>
              <a:rPr lang="en-IE" sz="2200" dirty="0">
                <a:solidFill>
                  <a:srgbClr val="FF0000"/>
                </a:solidFill>
              </a:rPr>
              <a:t>Density</a:t>
            </a:r>
            <a:r>
              <a:rPr lang="en-IE" sz="2200" dirty="0"/>
              <a:t>  kg÷m³    kilos per cubic metre  kg/m³</a:t>
            </a:r>
          </a:p>
          <a:p>
            <a:endParaRPr lang="en-IE" sz="2200" dirty="0"/>
          </a:p>
          <a:p>
            <a:r>
              <a:rPr lang="en-IE" sz="2200" dirty="0">
                <a:solidFill>
                  <a:srgbClr val="FF0000"/>
                </a:solidFill>
              </a:rPr>
              <a:t>Length</a:t>
            </a:r>
          </a:p>
          <a:p>
            <a:r>
              <a:rPr lang="en-IE" sz="2200" dirty="0"/>
              <a:t>10mm   =     1 centimetre     	   10 mm 	= 1 cm</a:t>
            </a:r>
          </a:p>
          <a:p>
            <a:r>
              <a:rPr lang="en-IE" sz="2200" dirty="0"/>
              <a:t>1000mm  =  1 metre                    1000mm 	= 1 m</a:t>
            </a:r>
          </a:p>
          <a:p>
            <a:r>
              <a:rPr lang="en-IE" sz="2200" dirty="0"/>
              <a:t>100cm  =   1 metre		   100cm	= 1 m </a:t>
            </a:r>
          </a:p>
          <a:p>
            <a:pPr marL="0" indent="0">
              <a:buNone/>
            </a:pPr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506B6-09D3-4B06-B852-C5483F39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F29EA-A6D3-4072-AA96-0B4C9052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2214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9609C-A33B-49FF-863D-8B77F9D2A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r>
              <a:rPr lang="en-IE" sz="3200" dirty="0"/>
              <a:t>Derived SI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B32A7-9F9E-4B2B-81ED-033E5B88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983832"/>
          </a:xfrm>
        </p:spPr>
        <p:txBody>
          <a:bodyPr/>
          <a:lstStyle/>
          <a:p>
            <a:r>
              <a:rPr lang="en-IE" sz="2200" dirty="0">
                <a:solidFill>
                  <a:srgbClr val="FF0000"/>
                </a:solidFill>
              </a:rPr>
              <a:t>Length</a:t>
            </a:r>
          </a:p>
          <a:p>
            <a:r>
              <a:rPr lang="en-IE" sz="2200" dirty="0"/>
              <a:t>1km   = 1000m</a:t>
            </a:r>
          </a:p>
          <a:p>
            <a:r>
              <a:rPr lang="en-IE" sz="2200" dirty="0"/>
              <a:t>1m     = 100cm</a:t>
            </a:r>
          </a:p>
          <a:p>
            <a:r>
              <a:rPr lang="en-IE" sz="2200" dirty="0"/>
              <a:t>1m     = 1000mm</a:t>
            </a:r>
          </a:p>
          <a:p>
            <a:endParaRPr lang="en-IE" sz="2200" dirty="0">
              <a:solidFill>
                <a:srgbClr val="FF0000"/>
              </a:solidFill>
            </a:endParaRPr>
          </a:p>
          <a:p>
            <a:r>
              <a:rPr lang="en-IE" sz="2200" dirty="0"/>
              <a:t>250mm  =  0.250m</a:t>
            </a:r>
          </a:p>
          <a:p>
            <a:r>
              <a:rPr lang="en-IE" sz="2200" dirty="0"/>
              <a:t>25mm    =  0.025m</a:t>
            </a:r>
          </a:p>
          <a:p>
            <a:r>
              <a:rPr lang="en-IE" sz="2200" dirty="0"/>
              <a:t>2.5mm   = 0.0025m</a:t>
            </a:r>
          </a:p>
          <a:p>
            <a:endParaRPr lang="en-IE" sz="2200" dirty="0"/>
          </a:p>
          <a:p>
            <a:r>
              <a:rPr lang="en-IE" sz="2200" dirty="0"/>
              <a:t>32cm     =   0.32m</a:t>
            </a:r>
          </a:p>
          <a:p>
            <a:r>
              <a:rPr lang="en-IE" sz="2200"/>
              <a:t>3cm       </a:t>
            </a:r>
            <a:r>
              <a:rPr lang="en-IE" sz="2200" dirty="0"/>
              <a:t>=   0.03m</a:t>
            </a:r>
          </a:p>
          <a:p>
            <a:pPr marL="0" indent="0">
              <a:buNone/>
            </a:pPr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506B6-09D3-4B06-B852-C5483F39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F29EA-A6D3-4072-AA96-0B4C9052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751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9609C-A33B-49FF-863D-8B77F9D2A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63591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3200" dirty="0">
                <a:solidFill>
                  <a:schemeClr val="tx1"/>
                </a:solidFill>
              </a:rPr>
              <a:t>Measure of Weight  (Mass)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B32A7-9F9E-4B2B-81ED-033E5B88F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0769"/>
            <a:ext cx="8229600" cy="4983832"/>
          </a:xfrm>
        </p:spPr>
        <p:txBody>
          <a:bodyPr/>
          <a:lstStyle/>
          <a:p>
            <a:r>
              <a:rPr lang="en-IE" sz="2200" dirty="0">
                <a:solidFill>
                  <a:srgbClr val="FF0000"/>
                </a:solidFill>
              </a:rPr>
              <a:t>Length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 </a:t>
            </a:r>
            <a:r>
              <a:rPr lang="en-IE" sz="2000" dirty="0" err="1"/>
              <a:t>milligrammes</a:t>
            </a:r>
            <a:r>
              <a:rPr lang="en-IE" sz="2000" dirty="0"/>
              <a:t>    =     1 </a:t>
            </a:r>
            <a:r>
              <a:rPr lang="en-IE" sz="2000" dirty="0" err="1"/>
              <a:t>centigramme</a:t>
            </a:r>
            <a:r>
              <a:rPr lang="en-IE" sz="2000" dirty="0"/>
              <a:t>    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1000mg  =  1 Kilogramme     1000mg = 1 kg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>
                <a:solidFill>
                  <a:srgbClr val="FF0000"/>
                </a:solidFill>
              </a:rPr>
              <a:t>Measure of Capacity  ( Liquid volume)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 millilitres    =     1 centilitre    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1000ml  =  1 Kilolitres     1000ml = 1 kl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Measures of Area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10m x 10m    =    1 are               =  100m²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 </a:t>
            </a:r>
            <a:r>
              <a:rPr lang="en-IE" sz="2000" dirty="0" err="1"/>
              <a:t>ares</a:t>
            </a:r>
            <a:r>
              <a:rPr lang="en-IE" sz="2000" dirty="0"/>
              <a:t>           =    1 </a:t>
            </a:r>
            <a:r>
              <a:rPr lang="en-IE" sz="2000" dirty="0" err="1"/>
              <a:t>Decare</a:t>
            </a:r>
            <a:r>
              <a:rPr lang="en-IE" sz="2000" dirty="0"/>
              <a:t>        =  1000m² 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000" dirty="0"/>
              <a:t>10 </a:t>
            </a:r>
            <a:r>
              <a:rPr lang="en-IE" sz="2000" dirty="0" err="1"/>
              <a:t>decares</a:t>
            </a:r>
            <a:r>
              <a:rPr lang="en-IE" sz="2000" dirty="0"/>
              <a:t>     =    1 Hectare      =  10000m²</a:t>
            </a:r>
          </a:p>
          <a:p>
            <a:pPr marL="0" indent="0">
              <a:buNone/>
            </a:pPr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9506B6-09D3-4B06-B852-C5483F391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BF29EA-A6D3-4072-AA96-0B4C9052D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6593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Revision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List the SI units for the following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Length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Area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Volume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Mass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IE" sz="2400" dirty="0"/>
              <a:t>Density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043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CE1F0-936C-4D0F-98FA-2CF5F1B8E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200" dirty="0"/>
              <a:t>Solution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9D883-04D9-4912-A75F-B26565720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43574"/>
          </a:xfrm>
        </p:spPr>
        <p:txBody>
          <a:bodyPr/>
          <a:lstStyle/>
          <a:p>
            <a:r>
              <a:rPr lang="en-IE" sz="2400" dirty="0"/>
              <a:t>List the SI units for the following</a:t>
            </a:r>
          </a:p>
          <a:p>
            <a:r>
              <a:rPr lang="en-IE" sz="2400" dirty="0"/>
              <a:t>Length   	:  	metre			m</a:t>
            </a:r>
          </a:p>
          <a:p>
            <a:r>
              <a:rPr lang="en-IE" sz="2400" dirty="0"/>
              <a:t>Area       	: 	square metre		m²</a:t>
            </a:r>
          </a:p>
          <a:p>
            <a:r>
              <a:rPr lang="en-IE" sz="2400" dirty="0"/>
              <a:t>Volume  	:  	cubic metre 		m³</a:t>
            </a:r>
          </a:p>
          <a:p>
            <a:r>
              <a:rPr lang="en-IE" sz="2400" dirty="0"/>
              <a:t>Mass       	:	Kilogramme (weight)	kg</a:t>
            </a:r>
          </a:p>
          <a:p>
            <a:r>
              <a:rPr lang="en-IE" sz="2400" dirty="0"/>
              <a:t>                	:	litre      (liquid)  	l</a:t>
            </a:r>
          </a:p>
          <a:p>
            <a:r>
              <a:rPr lang="en-IE" sz="2400" dirty="0"/>
              <a:t>Density  	:	kilos per cubic metre  	kg/m³</a:t>
            </a:r>
          </a:p>
          <a:p>
            <a:endParaRPr lang="en-IE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C28450-8E1D-4CEA-892C-E838CE088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4FF6F-74AA-4ADD-A0AB-43BE9F2FF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9068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659</TotalTime>
  <Words>583</Words>
  <Application>Microsoft Office PowerPoint</Application>
  <PresentationFormat>On-screen Show (4:3)</PresentationFormat>
  <Paragraphs>112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 2</vt:lpstr>
      <vt:lpstr>Flow</vt:lpstr>
      <vt:lpstr>Quantitative Methods SI Units </vt:lpstr>
      <vt:lpstr>SI Units</vt:lpstr>
      <vt:lpstr>SI Units</vt:lpstr>
      <vt:lpstr>SI Units</vt:lpstr>
      <vt:lpstr>Derived SI Units</vt:lpstr>
      <vt:lpstr>Derived SI Units</vt:lpstr>
      <vt:lpstr>Measure of Weight  (Mass)</vt:lpstr>
      <vt:lpstr>Revision</vt:lpstr>
      <vt:lpstr>Solution</vt:lpstr>
      <vt:lpstr>Decimals Which is Bigger?</vt:lpstr>
      <vt:lpstr>Decimals Which is Bigger?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88</cp:revision>
  <cp:lastPrinted>2020-09-29T10:33:36Z</cp:lastPrinted>
  <dcterms:created xsi:type="dcterms:W3CDTF">2007-01-25T21:43:12Z</dcterms:created>
  <dcterms:modified xsi:type="dcterms:W3CDTF">2021-02-07T19:46:28Z</dcterms:modified>
  <cp:contentStatus/>
</cp:coreProperties>
</file>