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notesMasterIdLst>
    <p:notesMasterId r:id="rId5"/>
  </p:notesMasterIdLst>
  <p:handoutMasterIdLst>
    <p:handoutMasterId r:id="rId6"/>
  </p:handoutMasterIdLst>
  <p:sldIdLst>
    <p:sldId id="274" r:id="rId2"/>
    <p:sldId id="276" r:id="rId3"/>
    <p:sldId id="277" r:id="rId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4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02/03/2021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320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92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2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1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8006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54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28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510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357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42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7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111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EECE1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7078D1-21AF-4E44-AF8B-049C8827CC3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EECE1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EECE1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Assessment 4</a:t>
            </a:r>
          </a:p>
          <a:p>
            <a:r>
              <a:rPr lang="en-IE" sz="2400" dirty="0"/>
              <a:t>Simpson’ Rule </a:t>
            </a:r>
          </a:p>
          <a:p>
            <a:r>
              <a:rPr lang="en-IE" sz="2400" dirty="0"/>
              <a:t>Simpson’ Rule for Volume </a:t>
            </a:r>
          </a:p>
          <a:p>
            <a:r>
              <a:rPr lang="en-IE" sz="2400" dirty="0"/>
              <a:t>Irregular Areas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/ 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the following week.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1F497D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1F497D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Quantitative Methods   Week 6  </a:t>
            </a:r>
          </a:p>
        </p:txBody>
      </p:sp>
    </p:spTree>
    <p:extLst>
      <p:ext uri="{BB962C8B-B14F-4D97-AF65-F5344CB8AC3E}">
        <p14:creationId xmlns:p14="http://schemas.microsoft.com/office/powerpoint/2010/main" val="178076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389437"/>
          </a:xfrm>
        </p:spPr>
        <p:txBody>
          <a:bodyPr/>
          <a:lstStyle/>
          <a:p>
            <a:r>
              <a:rPr lang="en-IE" sz="2400" dirty="0"/>
              <a:t>PowerPoint on Simpson’ Rule </a:t>
            </a:r>
          </a:p>
          <a:p>
            <a:r>
              <a:rPr lang="en-IE" sz="2400" dirty="0"/>
              <a:t>PowerPoint on Simpson’ Rule for Volume </a:t>
            </a:r>
          </a:p>
          <a:p>
            <a:r>
              <a:rPr lang="en-IE" sz="2400" dirty="0"/>
              <a:t>PowerPoint on Irregular Areas</a:t>
            </a:r>
          </a:p>
          <a:p>
            <a:r>
              <a:rPr lang="en-GB" sz="2400" dirty="0"/>
              <a:t>	                       </a:t>
            </a:r>
          </a:p>
          <a:p>
            <a:r>
              <a:rPr lang="en-IE" sz="2400" dirty="0"/>
              <a:t>Simpson’ Rule </a:t>
            </a:r>
            <a:r>
              <a:rPr lang="en-GB" sz="2400" dirty="0"/>
              <a:t>Worksheets</a:t>
            </a:r>
          </a:p>
          <a:p>
            <a:r>
              <a:rPr lang="en-IE" sz="2400" dirty="0"/>
              <a:t>Simpson’ Rule for Volume </a:t>
            </a:r>
            <a:r>
              <a:rPr lang="en-GB" sz="2400" dirty="0"/>
              <a:t>Worksheets</a:t>
            </a:r>
          </a:p>
          <a:p>
            <a:r>
              <a:rPr lang="en-IE" sz="2400" dirty="0"/>
              <a:t>Irregular Areas </a:t>
            </a:r>
            <a:r>
              <a:rPr lang="en-GB" sz="2400" dirty="0"/>
              <a:t>Worksheets</a:t>
            </a:r>
          </a:p>
          <a:p>
            <a:r>
              <a:rPr lang="en-GB" sz="2400" dirty="0"/>
              <a:t>All worksheets have answers included or answers are demonstrated in the PowerPoints.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1F497D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1F497D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Quantitative Methods   Week 6  </a:t>
            </a:r>
          </a:p>
        </p:txBody>
      </p:sp>
    </p:spTree>
    <p:extLst>
      <p:ext uri="{BB962C8B-B14F-4D97-AF65-F5344CB8AC3E}">
        <p14:creationId xmlns:p14="http://schemas.microsoft.com/office/powerpoint/2010/main" val="1058907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591</TotalTime>
  <Words>125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Wingdings 2</vt:lpstr>
      <vt:lpstr>1_Flow</vt:lpstr>
      <vt:lpstr>Quantitative Methods 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89</cp:revision>
  <cp:lastPrinted>2020-09-29T10:33:36Z</cp:lastPrinted>
  <dcterms:created xsi:type="dcterms:W3CDTF">2007-01-25T21:43:12Z</dcterms:created>
  <dcterms:modified xsi:type="dcterms:W3CDTF">2021-03-02T13:15:37Z</dcterms:modified>
  <cp:contentStatus/>
</cp:coreProperties>
</file>