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5"/>
  </p:notesMasterIdLst>
  <p:handoutMasterIdLst>
    <p:handoutMasterId r:id="rId6"/>
  </p:handoutMasterIdLst>
  <p:sldIdLst>
    <p:sldId id="256" r:id="rId2"/>
    <p:sldId id="272" r:id="rId3"/>
    <p:sldId id="273" r:id="rId4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60" y="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8404F84-3878-46D4-8305-70DAF3BE5473}" type="datetimeFigureOut">
              <a:rPr lang="en-US"/>
              <a:pPr>
                <a:defRPr/>
              </a:pPr>
              <a:t>2/14/2021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7E07BAC-A868-45EF-A375-78FD909A769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4496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FB0DC-002B-43E3-973A-E92ED0188E56}" type="datetimeFigureOut">
              <a:rPr lang="en-IE" smtClean="0"/>
              <a:pPr/>
              <a:t>14/02/2021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33B6C-AA42-4D44-8A3E-DF6B42EAF5C7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536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E05DC0-BA64-4B11-9D25-D8CBA0A0880E}" type="datetime1">
              <a:rPr lang="en-US" smtClean="0"/>
              <a:t>2/14/2021</a:t>
            </a:fld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78D1-21AF-4E44-AF8B-049C8827CC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90BB1-7CB3-42D8-A383-B786AD2D15EA}" type="datetime1">
              <a:rPr lang="en-US" smtClean="0"/>
              <a:t>2/14/2021</a:t>
            </a:fld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14266-3764-4323-8C40-32925BF8E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D52DF1-F6A6-4894-A81F-5BE234E79C0C}" type="datetime1">
              <a:rPr lang="en-US" smtClean="0"/>
              <a:t>2/14/2021</a:t>
            </a:fld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55D3-EF35-47ED-842A-985D64995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Headings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0E83E-DE49-4AB6-A0AD-DDE2BF2298EC}" type="datetime1">
              <a:rPr lang="en-US" smtClean="0"/>
              <a:t>2/14/2021</a:t>
            </a:fld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96AA-8C39-41F0-BDEF-A79050B8E2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7FE010-824F-45F8-BAC0-63DE15C0C99B}" type="datetime1">
              <a:rPr lang="en-US" smtClean="0"/>
              <a:t>2/14/2021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8BFA5-63E9-4231-A93E-F9AAAED45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CB069A-9005-40F4-8F47-841A74D3C735}" type="datetime1">
              <a:rPr lang="en-US" smtClean="0"/>
              <a:t>2/14/2021</a:t>
            </a:fld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4D10-6C33-4590-BD13-4BAAD5FF97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F71928-7E96-44FC-9803-9BDCDDB4E165}" type="datetime1">
              <a:rPr lang="en-US" smtClean="0"/>
              <a:t>2/14/2021</a:t>
            </a:fld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EAB4C-0BF0-4580-946D-967F42E40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85F35-CA42-4D0F-86D2-C2D298C9A20B}" type="datetime1">
              <a:rPr lang="en-US" smtClean="0"/>
              <a:t>2/14/2021</a:t>
            </a:fld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DD1C-47B7-4217-A001-A5FB84430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CDC2FD-AD45-42F6-AAA4-2B18BC5A0FB7}" type="datetime1">
              <a:rPr lang="en-US" smtClean="0"/>
              <a:t>2/14/2021</a:t>
            </a:fld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0552-CEC0-41F6-A5C6-B1439CBB90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1DE156-E6B5-401E-B954-3ABC94CEBBE2}" type="datetime1">
              <a:rPr lang="en-US" smtClean="0"/>
              <a:t>2/14/2021</a:t>
            </a:fld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E67B-63A5-49D7-AB1A-97FB096ED1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E3382A-42D1-4E85-B7BF-AA3C62F61B01}" type="datetime1">
              <a:rPr lang="en-US" smtClean="0"/>
              <a:t>2/14/2021</a:t>
            </a:fld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E2454-0CD7-4331-9572-F7662D31DB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9F61C553-A00E-4FB6-8855-9F779881E4F1}" type="datetime1">
              <a:rPr lang="en-US" smtClean="0"/>
              <a:t>2/14/2021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E945959-5DF2-452F-81D5-06E2EB0A8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0" r:id="rId2"/>
    <p:sldLayoutId id="2147483809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10" r:id="rId9"/>
    <p:sldLayoutId id="2147483806" r:id="rId10"/>
    <p:sldLayoutId id="21474838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/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Quantitative Methods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en-GB" dirty="0"/>
              <a:t>Module No. Cons 1012</a:t>
            </a:r>
          </a:p>
          <a:p>
            <a:pPr marR="0" eaLnBrk="1" hangingPunct="1"/>
            <a:r>
              <a:rPr lang="en-GB" dirty="0"/>
              <a:t>Lecturer Jennifer Byrne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76C8013-A01F-43CF-9A45-BADED83A6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078D1-21AF-4E44-AF8B-049C8827CC32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12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E44D06-24B0-4AC4-ACBD-ECE0F3B510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599" y="1340768"/>
            <a:ext cx="8457323" cy="4389437"/>
          </a:xfrm>
        </p:spPr>
        <p:txBody>
          <a:bodyPr/>
          <a:lstStyle/>
          <a:p>
            <a:r>
              <a:rPr lang="en-IE" sz="2400" dirty="0"/>
              <a:t>Topics covered this week </a:t>
            </a:r>
          </a:p>
          <a:p>
            <a:r>
              <a:rPr lang="en-IE" sz="2400" dirty="0"/>
              <a:t>Assessment 2 </a:t>
            </a:r>
          </a:p>
          <a:p>
            <a:r>
              <a:rPr lang="en-IE" sz="2400" dirty="0"/>
              <a:t>Surface Area</a:t>
            </a:r>
          </a:p>
          <a:p>
            <a:r>
              <a:rPr lang="en-IE" sz="2400" dirty="0"/>
              <a:t>Volume</a:t>
            </a:r>
          </a:p>
          <a:p>
            <a:r>
              <a:rPr lang="en-IE" sz="2400" dirty="0"/>
              <a:t>Volume Mass and Density</a:t>
            </a:r>
          </a:p>
          <a:p>
            <a:r>
              <a:rPr lang="en-IE" sz="2400" dirty="0"/>
              <a:t>Method: </a:t>
            </a:r>
          </a:p>
          <a:p>
            <a:r>
              <a:rPr lang="en-IE" sz="2400" dirty="0"/>
              <a:t>PowerPoint Demonstrations</a:t>
            </a:r>
          </a:p>
          <a:p>
            <a:r>
              <a:rPr lang="en-IE" sz="2400" dirty="0"/>
              <a:t>Worksheets / Discussion of answers </a:t>
            </a:r>
          </a:p>
          <a:p>
            <a:r>
              <a:rPr lang="en-IE" sz="2400" dirty="0"/>
              <a:t>Answers for worksheets will also be provided so Learners are expected to practice methods outside of class to prepare for assessment the following week.   </a:t>
            </a:r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9DD9E1-DDDC-4CBC-9660-C25CE1B0C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E5D57D-5635-42CF-A76A-94D0272FE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D08102F-0FFA-4FAF-AD2D-3129F58AD5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323" y="528002"/>
            <a:ext cx="8229600" cy="63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GB" dirty="0"/>
              <a:t>Quantitative Methods   Week 4  </a:t>
            </a:r>
          </a:p>
        </p:txBody>
      </p:sp>
    </p:spTree>
    <p:extLst>
      <p:ext uri="{BB962C8B-B14F-4D97-AF65-F5344CB8AC3E}">
        <p14:creationId xmlns:p14="http://schemas.microsoft.com/office/powerpoint/2010/main" val="1495524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3B66C-CDDA-44B7-95B9-383EAE955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79934"/>
          </a:xfrm>
        </p:spPr>
        <p:txBody>
          <a:bodyPr/>
          <a:lstStyle/>
          <a:p>
            <a:r>
              <a:rPr lang="en-IE" dirty="0"/>
              <a:t>Content On Website Week 3 Page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177778-0849-42E2-A906-2596BE1647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63713"/>
            <a:ext cx="8229600" cy="4389437"/>
          </a:xfrm>
        </p:spPr>
        <p:txBody>
          <a:bodyPr/>
          <a:lstStyle/>
          <a:p>
            <a:r>
              <a:rPr lang="en-GB" sz="2400" dirty="0"/>
              <a:t>Powerpoint on </a:t>
            </a:r>
            <a:r>
              <a:rPr lang="en-IE" sz="2400" dirty="0"/>
              <a:t>Surface Area</a:t>
            </a:r>
          </a:p>
          <a:p>
            <a:r>
              <a:rPr lang="en-GB" sz="2400" dirty="0"/>
              <a:t>Powerpoint on </a:t>
            </a:r>
            <a:r>
              <a:rPr lang="en-IE" sz="2400" dirty="0"/>
              <a:t>Volume</a:t>
            </a:r>
          </a:p>
          <a:p>
            <a:r>
              <a:rPr lang="en-GB" sz="2400" dirty="0"/>
              <a:t>PowerPoint on </a:t>
            </a:r>
            <a:r>
              <a:rPr lang="en-IE" sz="2400" dirty="0"/>
              <a:t>Volume Mass and Density</a:t>
            </a:r>
            <a:r>
              <a:rPr lang="en-GB" sz="2400" dirty="0"/>
              <a:t>		                       </a:t>
            </a:r>
          </a:p>
          <a:p>
            <a:r>
              <a:rPr lang="en-GB" sz="2400" dirty="0"/>
              <a:t>Volume and Surface Area Worksheets</a:t>
            </a:r>
          </a:p>
          <a:p>
            <a:r>
              <a:rPr lang="en-GB" sz="2400" dirty="0"/>
              <a:t>Volume, Mass and Density Worksheets</a:t>
            </a:r>
          </a:p>
          <a:p>
            <a:r>
              <a:rPr lang="en-GB" sz="2400" dirty="0"/>
              <a:t>Revision Volume and Surface Area Worksheets</a:t>
            </a:r>
          </a:p>
          <a:p>
            <a:r>
              <a:rPr lang="en-GB" sz="2400" dirty="0"/>
              <a:t>All worksheets have answers included or answers are demonstrated in the PowerPoints.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183D61-950A-45F2-83DA-7AC8CC780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292632-93A7-463C-A24B-93D3B2E04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41524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579</TotalTime>
  <Words>125</Words>
  <Application>Microsoft Office PowerPoint</Application>
  <PresentationFormat>On-screen Show (4:3)</PresentationFormat>
  <Paragraphs>27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Calibri</vt:lpstr>
      <vt:lpstr>Calibri Light</vt:lpstr>
      <vt:lpstr>Times New Roman</vt:lpstr>
      <vt:lpstr>Wingdings 2</vt:lpstr>
      <vt:lpstr>Flow</vt:lpstr>
      <vt:lpstr>Quantitative Methods </vt:lpstr>
      <vt:lpstr>PowerPoint Presentation</vt:lpstr>
      <vt:lpstr>Content On Website Week 3 Page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Cabinet-Making</dc:title>
  <dc:creator>Jennifer Byrne</dc:creator>
  <cp:lastModifiedBy>Jennifer Byrne</cp:lastModifiedBy>
  <cp:revision>84</cp:revision>
  <cp:lastPrinted>2020-09-29T10:33:36Z</cp:lastPrinted>
  <dcterms:created xsi:type="dcterms:W3CDTF">2007-01-25T21:43:12Z</dcterms:created>
  <dcterms:modified xsi:type="dcterms:W3CDTF">2021-02-14T16:05:28Z</dcterms:modified>
  <cp:contentStatus/>
</cp:coreProperties>
</file>