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5"/>
  </p:notesMasterIdLst>
  <p:handoutMasterIdLst>
    <p:handoutMasterId r:id="rId6"/>
  </p:handoutMasterIdLst>
  <p:sldIdLst>
    <p:sldId id="256" r:id="rId2"/>
    <p:sldId id="272" r:id="rId3"/>
    <p:sldId id="273" r:id="rId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1/15/2021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15/01/2021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5DC0-BA64-4B11-9D25-D8CBA0A0880E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90BB1-7CB3-42D8-A383-B786AD2D15EA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2DF1-F6A6-4894-A81F-5BE234E79C0C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E83E-DE49-4AB6-A0AD-DDE2BF2298EC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E010-824F-45F8-BAC0-63DE15C0C99B}" type="datetime1">
              <a:rPr lang="en-US" smtClean="0"/>
              <a:t>1/15/2021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69A-9005-40F4-8F47-841A74D3C735}" type="datetime1">
              <a:rPr lang="en-US" smtClean="0"/>
              <a:t>1/15/2021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1928-7E96-44FC-9803-9BDCDDB4E165}" type="datetime1">
              <a:rPr lang="en-US" smtClean="0"/>
              <a:t>1/15/2021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F35-CA42-4D0F-86D2-C2D298C9A20B}" type="datetime1">
              <a:rPr lang="en-US" smtClean="0"/>
              <a:t>1/15/2021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C2FD-AD45-42F6-AAA4-2B18BC5A0FB7}" type="datetime1">
              <a:rPr lang="en-US" smtClean="0"/>
              <a:t>1/15/2021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E156-E6B5-401E-B954-3ABC94CEBBE2}" type="datetime1">
              <a:rPr lang="en-US" smtClean="0"/>
              <a:t>1/15/2021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382A-42D1-4E85-B7BF-AA3C62F61B01}" type="datetime1">
              <a:rPr lang="en-US" smtClean="0"/>
              <a:t>1/15/2021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F61C553-A00E-4FB6-8855-9F779881E4F1}" type="datetime1">
              <a:rPr lang="en-US" smtClean="0"/>
              <a:t>1/15/2021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2602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Assessment 1 </a:t>
            </a:r>
          </a:p>
          <a:p>
            <a:r>
              <a:rPr lang="en-IE" sz="2400" dirty="0"/>
              <a:t>Unequal Triangles </a:t>
            </a:r>
          </a:p>
          <a:p>
            <a:r>
              <a:rPr lang="en-IE" sz="2400" dirty="0"/>
              <a:t>Pythagoras Theorem </a:t>
            </a:r>
          </a:p>
          <a:p>
            <a:r>
              <a:rPr lang="en-IE" sz="2400" dirty="0"/>
              <a:t>Trigonometry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/ 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the following week.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Quantitative Methods   Week 2  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Content On Website Week 2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PowerPoint on Unequal Triangles</a:t>
            </a:r>
          </a:p>
          <a:p>
            <a:r>
              <a:rPr lang="en-GB" sz="2400" dirty="0"/>
              <a:t>PowerPoint on Pythagoras Theorem 		                       </a:t>
            </a:r>
          </a:p>
          <a:p>
            <a:r>
              <a:rPr lang="en-GB" sz="2400" dirty="0"/>
              <a:t>PowerPoint on Trigonometry </a:t>
            </a:r>
          </a:p>
          <a:p>
            <a:r>
              <a:rPr lang="en-GB" sz="2400" dirty="0"/>
              <a:t>Unequal Triangles Worksheets</a:t>
            </a:r>
          </a:p>
          <a:p>
            <a:r>
              <a:rPr lang="en-GB" sz="2400" dirty="0"/>
              <a:t>Pythagoras Theorem- Worksheets</a:t>
            </a:r>
          </a:p>
          <a:p>
            <a:r>
              <a:rPr lang="en-GB" sz="2400" dirty="0"/>
              <a:t>Trigonometry Worksheets</a:t>
            </a:r>
          </a:p>
          <a:p>
            <a:r>
              <a:rPr lang="en-GB" sz="2400" dirty="0"/>
              <a:t>All worksheets have answers included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537</TotalTime>
  <Words>104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Times New Roman</vt:lpstr>
      <vt:lpstr>Wingdings 2</vt:lpstr>
      <vt:lpstr>Flow</vt:lpstr>
      <vt:lpstr>Quantitative Methods </vt:lpstr>
      <vt:lpstr>PowerPoint Presentation</vt:lpstr>
      <vt:lpstr>Content On Website Week 2 Page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</cp:lastModifiedBy>
  <cp:revision>77</cp:revision>
  <cp:lastPrinted>2020-09-29T10:33:36Z</cp:lastPrinted>
  <dcterms:created xsi:type="dcterms:W3CDTF">2007-01-25T21:43:12Z</dcterms:created>
  <dcterms:modified xsi:type="dcterms:W3CDTF">2021-01-15T19:55:35Z</dcterms:modified>
  <cp:contentStatus/>
</cp:coreProperties>
</file>