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  <p:sldMasterId id="2147483811" r:id="rId2"/>
  </p:sldMasterIdLst>
  <p:notesMasterIdLst>
    <p:notesMasterId r:id="rId7"/>
  </p:notesMasterIdLst>
  <p:handoutMasterIdLst>
    <p:handoutMasterId r:id="rId8"/>
  </p:handoutMasterIdLst>
  <p:sldIdLst>
    <p:sldId id="256" r:id="rId3"/>
    <p:sldId id="272" r:id="rId4"/>
    <p:sldId id="273" r:id="rId5"/>
    <p:sldId id="257" r:id="rId6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1/15/2021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15/01/2021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5DC0-BA64-4B11-9D25-D8CBA0A0880E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90BB1-7CB3-42D8-A383-B786AD2D15EA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52DF1-F6A6-4894-A81F-5BE234E79C0C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359-1D4F-49F2-9991-7AAE1413881D}" type="datetime1">
              <a:rPr lang="en-US" smtClean="0"/>
              <a:t>1/15/2021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056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9C27-7CC3-4BB9-8EFC-AF4C419628A6}" type="datetime1">
              <a:rPr lang="en-US" smtClean="0"/>
              <a:t>1/15/2021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89237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9688-5EBE-44E4-8C3F-4E20DEBA5226}" type="datetime1">
              <a:rPr lang="en-US" smtClean="0"/>
              <a:t>1/15/2021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11980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BE4C-3817-49F8-BB25-55BFD9F6A49E}" type="datetime1">
              <a:rPr lang="en-US" smtClean="0"/>
              <a:t>1/15/2021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30513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C25F8-071C-4D23-8021-BD24D3473BD1}" type="datetime1">
              <a:rPr lang="en-US" smtClean="0"/>
              <a:t>1/15/2021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4344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0B7C-C347-4C03-A2C4-C301E6396F7C}" type="datetime1">
              <a:rPr lang="en-US" smtClean="0"/>
              <a:t>1/15/2021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63731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CF14-72C0-47A2-BAC2-EFBA41E071A8}" type="datetime1">
              <a:rPr lang="en-US" smtClean="0"/>
              <a:t>1/15/2021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85511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E964-1D4F-4B76-952E-026DA32B880C}" type="datetime1">
              <a:rPr lang="en-US" smtClean="0"/>
              <a:t>1/15/2021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3327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0E83E-DE49-4AB6-A0AD-DDE2BF2298EC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E972-D293-40DD-8260-9A1572BBE216}" type="datetime1">
              <a:rPr lang="en-US" smtClean="0"/>
              <a:t>1/15/2021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883492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F62-C254-4F03-90DF-F4C503E1A575}" type="datetime1">
              <a:rPr lang="en-US" smtClean="0"/>
              <a:t>1/15/2021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481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7F8F-F124-4DD5-AE70-BFFC61418BDB}" type="datetime1">
              <a:rPr lang="en-US" smtClean="0"/>
              <a:t>1/15/2021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748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FE010-824F-45F8-BAC0-63DE15C0C99B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069A-9005-40F4-8F47-841A74D3C735}" type="datetime1">
              <a:rPr lang="en-US" smtClean="0"/>
              <a:t>1/15/2021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1928-7E96-44FC-9803-9BDCDDB4E165}" type="datetime1">
              <a:rPr lang="en-US" smtClean="0"/>
              <a:t>1/15/2021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F35-CA42-4D0F-86D2-C2D298C9A20B}" type="datetime1">
              <a:rPr lang="en-US" smtClean="0"/>
              <a:t>1/15/2021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C2FD-AD45-42F6-AAA4-2B18BC5A0FB7}" type="datetime1">
              <a:rPr lang="en-US" smtClean="0"/>
              <a:t>1/15/2021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DE156-E6B5-401E-B954-3ABC94CEBBE2}" type="datetime1">
              <a:rPr lang="en-US" smtClean="0"/>
              <a:t>1/15/2021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3382A-42D1-4E85-B7BF-AA3C62F61B01}" type="datetime1">
              <a:rPr lang="en-US" smtClean="0"/>
              <a:t>1/15/2021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F61C553-A00E-4FB6-8855-9F779881E4F1}" type="datetime1">
              <a:rPr lang="en-US" smtClean="0"/>
              <a:t>1/15/2021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15B7D-23BD-416D-9574-B5C0D151E2F6}" type="datetime1">
              <a:rPr lang="en-US" smtClean="0"/>
              <a:t>1/15/2021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F8EBB-FE9D-4188-9376-9B825794EE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157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2602"/>
            <a:ext cx="8229600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Perimeters </a:t>
            </a:r>
          </a:p>
          <a:p>
            <a:r>
              <a:rPr lang="en-IE" sz="2400" dirty="0"/>
              <a:t>Areas</a:t>
            </a:r>
          </a:p>
          <a:p>
            <a:r>
              <a:rPr lang="en-IE" sz="2400" dirty="0"/>
              <a:t>Transformation of Formulae 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</a:t>
            </a:r>
          </a:p>
          <a:p>
            <a:r>
              <a:rPr lang="en-IE" sz="2400" dirty="0"/>
              <a:t>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the following week.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Quantitative Methods   Week 1  </a:t>
            </a:r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66C-CDDA-44B7-95B9-383EAE95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Content On Website Week 1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7778-0849-42E2-A906-2596BE164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PowerPoint on Perimeters</a:t>
            </a:r>
          </a:p>
          <a:p>
            <a:r>
              <a:rPr lang="en-GB" sz="2400" dirty="0"/>
              <a:t>PowerPoint on Areas		                       	</a:t>
            </a:r>
          </a:p>
          <a:p>
            <a:r>
              <a:rPr lang="en-GB" sz="2400" dirty="0"/>
              <a:t>PowerPoint on Transformation of Formulae                                                                                                                                                    </a:t>
            </a:r>
            <a:endParaRPr lang="en-IE" sz="2400" dirty="0"/>
          </a:p>
          <a:p>
            <a:r>
              <a:rPr lang="en-GB" sz="2400" dirty="0"/>
              <a:t>Formulas as they appear in Log Tables</a:t>
            </a:r>
            <a:endParaRPr lang="en-IE" sz="2400" dirty="0"/>
          </a:p>
          <a:p>
            <a:r>
              <a:rPr lang="en-GB" sz="2400" dirty="0"/>
              <a:t>Areas Sheet 1 Plane Figures</a:t>
            </a:r>
            <a:endParaRPr lang="en-IE" sz="2400" dirty="0"/>
          </a:p>
          <a:p>
            <a:r>
              <a:rPr lang="en-GB" sz="2400" dirty="0"/>
              <a:t>Areas Sheet 2 Triangles </a:t>
            </a:r>
            <a:endParaRPr lang="en-IE" sz="2400" dirty="0"/>
          </a:p>
          <a:p>
            <a:r>
              <a:rPr lang="en-GB" sz="2400" dirty="0"/>
              <a:t>Areas 3 Transformation of Formulae</a:t>
            </a:r>
            <a:endParaRPr lang="en-IE" sz="2400" dirty="0"/>
          </a:p>
          <a:p>
            <a:r>
              <a:rPr lang="en-GB" sz="2400" dirty="0"/>
              <a:t>Areas Sheet 4 Revision of all topics </a:t>
            </a:r>
            <a:endParaRPr lang="en-IE" sz="2400" dirty="0"/>
          </a:p>
          <a:p>
            <a:r>
              <a:rPr lang="en-GB" sz="2400" dirty="0"/>
              <a:t>Answers to all 4 word docs. Included. </a:t>
            </a:r>
            <a:endParaRPr lang="en-IE" sz="24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83D61-950A-45F2-83DA-7AC8CC78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92632-93A7-463C-A24B-93D3B2E0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5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96908"/>
          </a:xfrm>
        </p:spPr>
        <p:txBody>
          <a:bodyPr>
            <a:normAutofit fontScale="90000"/>
          </a:bodyPr>
          <a:lstStyle/>
          <a:p>
            <a:r>
              <a:rPr lang="en-IE" sz="3600" dirty="0"/>
              <a:t>You walk into a shop and purchase the following:</a:t>
            </a:r>
            <a:br>
              <a:rPr lang="en-IE" sz="3600" dirty="0"/>
            </a:b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00108"/>
            <a:ext cx="7215238" cy="5857892"/>
          </a:xfrm>
        </p:spPr>
        <p:txBody>
          <a:bodyPr>
            <a:noAutofit/>
          </a:bodyPr>
          <a:lstStyle/>
          <a:p>
            <a:r>
              <a:rPr lang="en-IE" sz="2400" dirty="0"/>
              <a:t>2 litres of milk @ €1.59</a:t>
            </a:r>
            <a:r>
              <a:rPr lang="en-IE" dirty="0"/>
              <a:t>			</a:t>
            </a:r>
          </a:p>
          <a:p>
            <a:r>
              <a:rPr lang="en-IE" sz="2400" dirty="0"/>
              <a:t>½ a dozen oranges @ 45 cent each</a:t>
            </a:r>
            <a:r>
              <a:rPr lang="en-IE" dirty="0"/>
              <a:t>	</a:t>
            </a:r>
          </a:p>
          <a:p>
            <a:r>
              <a:rPr lang="en-IE" sz="2400" dirty="0"/>
              <a:t>3 bars of chocolate @ 79 cent each on a buy 3 for the price of 2 offer. 	</a:t>
            </a:r>
          </a:p>
          <a:p>
            <a:r>
              <a:rPr lang="en-IE" sz="2400" dirty="0">
                <a:solidFill>
                  <a:srgbClr val="FF0000"/>
                </a:solidFill>
              </a:rPr>
              <a:t>How much will this cost?	</a:t>
            </a:r>
            <a:r>
              <a:rPr lang="en-IE" dirty="0">
                <a:solidFill>
                  <a:srgbClr val="FF0000"/>
                </a:solidFill>
              </a:rPr>
              <a:t>		</a:t>
            </a:r>
          </a:p>
          <a:p>
            <a:r>
              <a:rPr lang="en-IE" sz="2400" dirty="0"/>
              <a:t>You hand over a €20 note and ask for a lotto ticket with quick pick for €4.</a:t>
            </a:r>
          </a:p>
          <a:p>
            <a:r>
              <a:rPr lang="en-IE" sz="2400" dirty="0">
                <a:solidFill>
                  <a:srgbClr val="FF0000"/>
                </a:solidFill>
              </a:rPr>
              <a:t>How much change should you get?</a:t>
            </a:r>
            <a:r>
              <a:rPr lang="en-IE" dirty="0">
                <a:solidFill>
                  <a:srgbClr val="FF0000"/>
                </a:solidFill>
              </a:rPr>
              <a:t>	</a:t>
            </a:r>
          </a:p>
          <a:p>
            <a:pPr>
              <a:buNone/>
            </a:pPr>
            <a:r>
              <a:rPr lang="en-IE" dirty="0"/>
              <a:t>	</a:t>
            </a:r>
            <a:r>
              <a:rPr lang="en-IE" sz="2400" dirty="0"/>
              <a:t>How much of the lotto win will you pass on to me for reminding you to play?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43802" y="1000108"/>
            <a:ext cx="1500198" cy="5483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1.59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2.70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1.58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5.87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€10.13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20643-8511-42E1-98F8-108C1F9E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0197D-A5C7-4AC8-B681-D41AB595B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F8EBB-FE9D-4188-9376-9B825794EEEF}" type="slidenum">
              <a:rPr lang="en-IE" smtClean="0"/>
              <a:t>4</a:t>
            </a:fld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495</TotalTime>
  <Words>246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 2</vt:lpstr>
      <vt:lpstr>Flow</vt:lpstr>
      <vt:lpstr>Office Theme</vt:lpstr>
      <vt:lpstr>Quantitative Methods </vt:lpstr>
      <vt:lpstr>PowerPoint Presentation</vt:lpstr>
      <vt:lpstr>Content On Website Week 1 Page</vt:lpstr>
      <vt:lpstr>You walk into a shop and purchase the following: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</cp:lastModifiedBy>
  <cp:revision>72</cp:revision>
  <cp:lastPrinted>2020-09-29T10:33:36Z</cp:lastPrinted>
  <dcterms:created xsi:type="dcterms:W3CDTF">2007-01-25T21:43:12Z</dcterms:created>
  <dcterms:modified xsi:type="dcterms:W3CDTF">2021-01-15T19:15:50Z</dcterms:modified>
  <cp:contentStatus/>
</cp:coreProperties>
</file>