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198C-BCF7-4300-A11C-7CD0F5496438}" type="datetimeFigureOut">
              <a:rPr lang="en-US" smtClean="0"/>
              <a:t>1/30/2013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8D38-6252-4776-A463-045BD524863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447675"/>
            <a:ext cx="8591550" cy="596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0252"/>
            <a:ext cx="9144000" cy="62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5" y="214290"/>
            <a:ext cx="9144745" cy="62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92418"/>
            <a:ext cx="9144000" cy="629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665" y="0"/>
            <a:ext cx="916266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2448"/>
            <a:ext cx="9144000" cy="64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Dublin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Niall Delaney</dc:creator>
  <cp:lastModifiedBy>Niall Delaney</cp:lastModifiedBy>
  <cp:revision>2</cp:revision>
  <dcterms:created xsi:type="dcterms:W3CDTF">2013-01-30T10:03:06Z</dcterms:created>
  <dcterms:modified xsi:type="dcterms:W3CDTF">2013-01-30T10:13:31Z</dcterms:modified>
</cp:coreProperties>
</file>