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8" r:id="rId4"/>
    <p:sldId id="273" r:id="rId5"/>
    <p:sldId id="269" r:id="rId6"/>
    <p:sldId id="272" r:id="rId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4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3/2/2021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02/03/2021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33B6C-AA42-4D44-8A3E-DF6B42EAF5C7}" type="slidenum">
              <a:rPr lang="en-IE" smtClean="0"/>
              <a:pPr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83131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Simpson’s Rule Volume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973" y="630236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Simpson’s Rule Volume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12848"/>
            <a:ext cx="8435280" cy="5326064"/>
          </a:xfrm>
        </p:spPr>
        <p:txBody>
          <a:bodyPr>
            <a:normAutofit/>
          </a:bodyPr>
          <a:lstStyle/>
          <a:p>
            <a:r>
              <a:rPr lang="en-GB" sz="2200" dirty="0"/>
              <a:t>Simpson’s Rule is used to calculate the area of an irregular surface. </a:t>
            </a:r>
          </a:p>
          <a:p>
            <a:r>
              <a:rPr lang="en-GB" sz="2200" dirty="0"/>
              <a:t>The surface is measured using Ordinates (or Lengths).</a:t>
            </a:r>
          </a:p>
          <a:p>
            <a:r>
              <a:rPr lang="en-GB" sz="2200"/>
              <a:t>For Simpson’s </a:t>
            </a:r>
            <a:r>
              <a:rPr lang="en-GB" sz="2200" dirty="0"/>
              <a:t>Rule for Volume first you need to calculate the cross sectional areas at the ordinates at regular intervals . </a:t>
            </a:r>
          </a:p>
          <a:p>
            <a:r>
              <a:rPr lang="en-GB" sz="2200" dirty="0"/>
              <a:t>Once you have calculated these you can then insert into the formula. </a:t>
            </a:r>
          </a:p>
          <a:p>
            <a:r>
              <a:rPr lang="en-GB" sz="2200" dirty="0"/>
              <a:t>Area =W/3 { (first + last) + 4 (evens) + 2 (odds) }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6" name="Content Placeholder 6">
            <a:extLst>
              <a:ext uri="{FF2B5EF4-FFF2-40B4-BE49-F238E27FC236}">
                <a16:creationId xmlns:a16="http://schemas.microsoft.com/office/drawing/2014/main" id="{0C428ECC-35F1-4EAE-9AF9-2EFE77ABB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339752" y="3618503"/>
            <a:ext cx="3960908" cy="2568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9BDFFDA-D1FF-490E-9BA6-D606E18623B2}"/>
              </a:ext>
            </a:extLst>
          </p:cNvPr>
          <p:cNvSpPr txBox="1"/>
          <p:nvPr/>
        </p:nvSpPr>
        <p:spPr>
          <a:xfrm>
            <a:off x="4593768" y="6179137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All measurements are in mm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973" y="630236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Simpson’s Rule Volume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12848"/>
            <a:ext cx="8435280" cy="5326064"/>
          </a:xfrm>
        </p:spPr>
        <p:txBody>
          <a:bodyPr>
            <a:normAutofit/>
          </a:bodyPr>
          <a:lstStyle/>
          <a:p>
            <a:r>
              <a:rPr lang="ga-IE" sz="2200" dirty="0"/>
              <a:t>Calculate the volume of soil required to backfill the excavated trench shown using Simpson’s rule for volume.</a:t>
            </a:r>
            <a:r>
              <a:rPr lang="en-GB" sz="2200" dirty="0"/>
              <a:t> 	</a:t>
            </a:r>
            <a:endParaRPr lang="en-IE" sz="2200" dirty="0"/>
          </a:p>
          <a:p>
            <a:r>
              <a:rPr lang="en-GB" sz="2200" dirty="0"/>
              <a:t>Before being compacted into the trench, the loose soil is bulked by 35%, so what is the actual bulked volume of soil required? </a:t>
            </a:r>
          </a:p>
          <a:p>
            <a:r>
              <a:rPr lang="en-GB" sz="2200" dirty="0"/>
              <a:t>Area =W/3 { (first + last) + 4 (evens) + 2 (odds) }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6" name="Content Placeholder 6">
            <a:extLst>
              <a:ext uri="{FF2B5EF4-FFF2-40B4-BE49-F238E27FC236}">
                <a16:creationId xmlns:a16="http://schemas.microsoft.com/office/drawing/2014/main" id="{0C428ECC-35F1-4EAE-9AF9-2EFE77ABB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07704" y="3256697"/>
            <a:ext cx="4536504" cy="29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C268CA-8090-4238-8208-CE951EAA978F}"/>
              </a:ext>
            </a:extLst>
          </p:cNvPr>
          <p:cNvSpPr txBox="1"/>
          <p:nvPr/>
        </p:nvSpPr>
        <p:spPr>
          <a:xfrm>
            <a:off x="2354094" y="588931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1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1465E6-8B3E-4D6A-90DC-9DFDADE179D3}"/>
              </a:ext>
            </a:extLst>
          </p:cNvPr>
          <p:cNvSpPr txBox="1"/>
          <p:nvPr/>
        </p:nvSpPr>
        <p:spPr>
          <a:xfrm>
            <a:off x="3163095" y="5445097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2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8F8485-960D-4EF8-9E53-F595540D4DCF}"/>
              </a:ext>
            </a:extLst>
          </p:cNvPr>
          <p:cNvSpPr txBox="1"/>
          <p:nvPr/>
        </p:nvSpPr>
        <p:spPr>
          <a:xfrm>
            <a:off x="4019503" y="5035245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3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137143-01EE-48C6-98F9-84C61A50741B}"/>
              </a:ext>
            </a:extLst>
          </p:cNvPr>
          <p:cNvSpPr txBox="1"/>
          <p:nvPr/>
        </p:nvSpPr>
        <p:spPr>
          <a:xfrm>
            <a:off x="4788024" y="4615683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4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11E93D-1FF8-47FB-89FB-03CDA7C478D0}"/>
              </a:ext>
            </a:extLst>
          </p:cNvPr>
          <p:cNvSpPr txBox="1"/>
          <p:nvPr/>
        </p:nvSpPr>
        <p:spPr>
          <a:xfrm>
            <a:off x="5634123" y="4196121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5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3977FA-A9A4-4A7B-81B7-740674D3C4DF}"/>
              </a:ext>
            </a:extLst>
          </p:cNvPr>
          <p:cNvSpPr txBox="1"/>
          <p:nvPr/>
        </p:nvSpPr>
        <p:spPr>
          <a:xfrm>
            <a:off x="4593768" y="6179137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All measurements are in mm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1708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8ACBF-08CB-4CF0-A46F-6A2FCD826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34281"/>
            <a:ext cx="8229600" cy="4389437"/>
          </a:xfrm>
        </p:spPr>
        <p:txBody>
          <a:bodyPr/>
          <a:lstStyle/>
          <a:p>
            <a:pPr marL="457200"/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First calculate cross sectional areas 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0">
              <a:buNone/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using the trapezoid formula:{ </a:t>
            </a:r>
            <a:r>
              <a:rPr lang="en-GB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+ b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} x height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en-GB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Cross sectional area (1)	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 </a:t>
            </a:r>
            <a:r>
              <a:rPr lang="en-GB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0.8 + 0.4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} x 0.9	 = 0.54 m²					</a:t>
            </a:r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Cross sectional area (2)	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 </a:t>
            </a:r>
            <a:r>
              <a:rPr lang="en-GB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 + 0.5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} x 1.0	 = 0.80 m²					</a:t>
            </a:r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Cross sectional area (3)	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 </a:t>
            </a:r>
            <a:r>
              <a:rPr lang="en-GB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1.3 + 0.6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} x 1.25 = 1.1875 m²					          2 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Cross sectional area (4)	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 </a:t>
            </a:r>
            <a:r>
              <a:rPr lang="en-GB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1.2 + 0.45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} x 1.3	 = 1.0725m²				         	          2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Cross sectional area (5)	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 </a:t>
            </a:r>
            <a:r>
              <a:rPr lang="en-GB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1.5 + 0.3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} x 1.45 = 1.305 m²					</a:t>
            </a:r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53A18F-66AD-401D-8832-C3C4EB1E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78C487-9C88-491A-B264-EDC8FD08E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7BD767-98A3-4263-9738-ECB944688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91901"/>
          </a:xfrm>
        </p:spPr>
        <p:txBody>
          <a:bodyPr>
            <a:normAutofit fontScale="90000"/>
          </a:bodyPr>
          <a:lstStyle/>
          <a:p>
            <a:r>
              <a:rPr lang="en-IE" sz="3200" dirty="0"/>
              <a:t>Simpson’s Rule Volume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808D5A-71D0-452E-A79E-D9A20598E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7190" y="727748"/>
            <a:ext cx="3138410" cy="203253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A5C7804-2FB9-4DAE-A4A6-E61F40D9FAB4}"/>
              </a:ext>
            </a:extLst>
          </p:cNvPr>
          <p:cNvSpPr txBox="1"/>
          <p:nvPr/>
        </p:nvSpPr>
        <p:spPr>
          <a:xfrm>
            <a:off x="4593768" y="6179137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All measurements are in mm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9502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973" y="630236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Simpson’s Rule Volume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E1FB61-611D-480A-99B0-FD9A9ED66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56" y="1212848"/>
            <a:ext cx="3858402" cy="2498825"/>
          </a:xfrm>
          <a:prstGeom prst="rect">
            <a:avLst/>
          </a:prstGeom>
        </p:spPr>
      </p:pic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46BB73DE-6943-4599-9B5B-F450941FA0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6047" y="1400428"/>
            <a:ext cx="4629150" cy="4305716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C92D884-B687-4F90-84B5-1B738017CE7C}"/>
              </a:ext>
            </a:extLst>
          </p:cNvPr>
          <p:cNvSpPr txBox="1"/>
          <p:nvPr/>
        </p:nvSpPr>
        <p:spPr>
          <a:xfrm>
            <a:off x="4593768" y="6179137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All measurements are in mm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406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53088-C4F0-4E1C-9F2A-0F8B22464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563910"/>
          </a:xfrm>
        </p:spPr>
        <p:txBody>
          <a:bodyPr/>
          <a:lstStyle/>
          <a:p>
            <a:r>
              <a:rPr lang="en-IE" sz="3200" dirty="0"/>
              <a:t>Simpson’s Rule Volume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F4AA7-1499-4039-9D31-C6A3CA56D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5055840"/>
          </a:xfrm>
        </p:spPr>
        <p:txBody>
          <a:bodyPr/>
          <a:lstStyle/>
          <a:p>
            <a:pPr marL="457200"/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Simpsons Rule   = </a:t>
            </a:r>
            <a:r>
              <a:rPr lang="en-GB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{ (first + last) + 4 (evens) + 2 (odds) } 				       3							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indent="248920"/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 </a:t>
            </a:r>
            <a:r>
              <a:rPr lang="en-GB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{ (0.54 + 1.305) + 4(0.8+1.0725) + 2(1.1875) } </a:t>
            </a:r>
            <a:r>
              <a:rPr lang="en-I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 3 						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477520"/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1 { (1.845) + 4(1.8725) + 2(1.1875) } 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477520"/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1 { 1.845 + 7.49 + 2.375 }	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477520"/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1 x 11.71				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477520"/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11.71 m³	</a:t>
            </a:r>
          </a:p>
          <a:p>
            <a:pPr marL="1143000"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  	 	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Bulking:11.71 x 1.35 = 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15.8085 m³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90B506-7B00-46FD-9475-637ABE341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4FA41B-2103-4F34-AAB7-7E1E56D0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563CB9-AB7D-49F7-B0EC-D712FF5A8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3429000"/>
            <a:ext cx="3858402" cy="24988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AB5564-2CCF-43C3-8CDB-05AACB947988}"/>
              </a:ext>
            </a:extLst>
          </p:cNvPr>
          <p:cNvSpPr txBox="1"/>
          <p:nvPr/>
        </p:nvSpPr>
        <p:spPr>
          <a:xfrm>
            <a:off x="4593768" y="6179137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All measurements are in mm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78215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819</TotalTime>
  <Words>486</Words>
  <Application>Microsoft Office PowerPoint</Application>
  <PresentationFormat>On-screen Show (4:3)</PresentationFormat>
  <Paragraphs>55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Times New Roman</vt:lpstr>
      <vt:lpstr>Wingdings 2</vt:lpstr>
      <vt:lpstr>Flow</vt:lpstr>
      <vt:lpstr>Quantitative Methods Simpson’s Rule Volume  </vt:lpstr>
      <vt:lpstr>Simpson’s Rule Volume </vt:lpstr>
      <vt:lpstr>Simpson’s Rule Volume </vt:lpstr>
      <vt:lpstr>Simpson’s Rule Volume </vt:lpstr>
      <vt:lpstr>Simpson’s Rule Volume </vt:lpstr>
      <vt:lpstr>Simpson’s Rule Volume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110</cp:revision>
  <cp:lastPrinted>2020-09-29T10:33:36Z</cp:lastPrinted>
  <dcterms:created xsi:type="dcterms:W3CDTF">2007-01-25T21:43:12Z</dcterms:created>
  <dcterms:modified xsi:type="dcterms:W3CDTF">2021-03-02T14:54:28Z</dcterms:modified>
  <cp:contentStatus/>
</cp:coreProperties>
</file>