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8"/>
  </p:notesMasterIdLst>
  <p:sldIdLst>
    <p:sldId id="256" r:id="rId2"/>
    <p:sldId id="257" r:id="rId3"/>
    <p:sldId id="259" r:id="rId4"/>
    <p:sldId id="260" r:id="rId5"/>
    <p:sldId id="261" r:id="rId6"/>
    <p:sldId id="258" r:id="rId7"/>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5" d="100"/>
          <a:sy n="55" d="100"/>
        </p:scale>
        <p:origin x="2376"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9C1613-2E5E-4F02-AAA0-0A3881853C9F}" type="datetimeFigureOut">
              <a:rPr lang="en-IE" smtClean="0"/>
              <a:pPr/>
              <a:t>26/01/2021</a:t>
            </a:fld>
            <a:endParaRPr lang="en-IE"/>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9AA8F0-909B-4D06-9E88-D027536B9BE2}" type="slidenum">
              <a:rPr lang="en-IE" smtClean="0"/>
              <a:pPr/>
              <a:t>‹#›</a:t>
            </a:fld>
            <a:endParaRPr lang="en-IE"/>
          </a:p>
        </p:txBody>
      </p:sp>
    </p:spTree>
    <p:extLst>
      <p:ext uri="{BB962C8B-B14F-4D97-AF65-F5344CB8AC3E}">
        <p14:creationId xmlns:p14="http://schemas.microsoft.com/office/powerpoint/2010/main" val="4224030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77259" y="2384605"/>
            <a:ext cx="4703192" cy="2797635"/>
          </a:xfrm>
        </p:spPr>
        <p:txBody>
          <a:bodyPr anchor="b">
            <a:noAutofit/>
          </a:bodyPr>
          <a:lstStyle>
            <a:lvl1pPr algn="ctr">
              <a:defRPr sz="45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07448" y="5275041"/>
            <a:ext cx="3842816" cy="1448316"/>
          </a:xfrm>
        </p:spPr>
        <p:txBody>
          <a:bodyPr>
            <a:normAutofit/>
          </a:bodyPr>
          <a:lstStyle>
            <a:lvl1pPr marL="0" indent="0" algn="ctr">
              <a:lnSpc>
                <a:spcPct val="112000"/>
              </a:lnSpc>
              <a:spcBef>
                <a:spcPts val="0"/>
              </a:spcBef>
              <a:spcAft>
                <a:spcPts val="0"/>
              </a:spcAft>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endParaRPr lang="en-US" dirty="0"/>
          </a:p>
        </p:txBody>
      </p:sp>
      <p:sp>
        <p:nvSpPr>
          <p:cNvPr id="4" name="Date Placeholder 3"/>
          <p:cNvSpPr>
            <a:spLocks noGrp="1"/>
          </p:cNvSpPr>
          <p:nvPr>
            <p:ph type="dt" sz="half" idx="10"/>
          </p:nvPr>
        </p:nvSpPr>
        <p:spPr>
          <a:xfrm>
            <a:off x="423483" y="8604515"/>
            <a:ext cx="904469" cy="539485"/>
          </a:xfrm>
        </p:spPr>
        <p:txBody>
          <a:bodyPr/>
          <a:lstStyle>
            <a:lvl1pPr>
              <a:defRPr baseline="0">
                <a:solidFill>
                  <a:schemeClr val="tx2"/>
                </a:solidFill>
              </a:defRPr>
            </a:lvl1pPr>
          </a:lstStyle>
          <a:p>
            <a:fld id="{5BCFE1DC-0C37-4770-968F-72399D89FBFC}" type="datetime1">
              <a:rPr lang="en-US" smtClean="0"/>
              <a:t>1/26/2021</a:t>
            </a:fld>
            <a:endParaRPr lang="en-US"/>
          </a:p>
        </p:txBody>
      </p:sp>
      <p:sp>
        <p:nvSpPr>
          <p:cNvPr id="5" name="Footer Placeholder 4"/>
          <p:cNvSpPr>
            <a:spLocks noGrp="1"/>
          </p:cNvSpPr>
          <p:nvPr>
            <p:ph type="ftr" sz="quarter" idx="11"/>
          </p:nvPr>
        </p:nvSpPr>
        <p:spPr>
          <a:xfrm>
            <a:off x="1453531" y="8604515"/>
            <a:ext cx="3950650" cy="539485"/>
          </a:xfrm>
        </p:spPr>
        <p:txBody>
          <a:bodyPr/>
          <a:lstStyle>
            <a:lvl1pPr algn="ctr">
              <a:defRPr baseline="0">
                <a:solidFill>
                  <a:schemeClr val="tx2"/>
                </a:solidFill>
              </a:defRPr>
            </a:lvl1pPr>
          </a:lstStyle>
          <a:p>
            <a:r>
              <a:rPr lang="en-US"/>
              <a:t>Jennifer Byrne 2020</a:t>
            </a:r>
          </a:p>
        </p:txBody>
      </p:sp>
      <p:sp>
        <p:nvSpPr>
          <p:cNvPr id="6" name="Slide Number Placeholder 5"/>
          <p:cNvSpPr>
            <a:spLocks noGrp="1"/>
          </p:cNvSpPr>
          <p:nvPr>
            <p:ph type="sldNum" sz="quarter" idx="12"/>
          </p:nvPr>
        </p:nvSpPr>
        <p:spPr>
          <a:xfrm>
            <a:off x="5529760" y="8604515"/>
            <a:ext cx="897914" cy="539485"/>
          </a:xfrm>
        </p:spPr>
        <p:txBody>
          <a:bodyPr/>
          <a:lstStyle>
            <a:lvl1pPr>
              <a:defRPr baseline="0">
                <a:solidFill>
                  <a:schemeClr val="tx2"/>
                </a:solidFill>
              </a:defRPr>
            </a:lvl1pPr>
          </a:lstStyle>
          <a:p>
            <a:fld id="{B6F15528-21DE-4FAA-801E-634DDDAF4B2B}" type="slidenum">
              <a:rPr lang="en-US" smtClean="0"/>
              <a:pPr/>
              <a:t>‹#›</a:t>
            </a:fld>
            <a:endParaRPr lang="en-US"/>
          </a:p>
        </p:txBody>
      </p:sp>
      <p:grpSp>
        <p:nvGrpSpPr>
          <p:cNvPr id="8" name="Group 7"/>
          <p:cNvGrpSpPr/>
          <p:nvPr/>
        </p:nvGrpSpPr>
        <p:grpSpPr>
          <a:xfrm>
            <a:off x="423483" y="992626"/>
            <a:ext cx="6004192" cy="7132895"/>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442279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71525" y="3060702"/>
            <a:ext cx="5400675" cy="47625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191AF8-F54E-455C-9554-3937132CBE9B}" type="datetime1">
              <a:rPr lang="en-US" smtClean="0"/>
              <a:t>1/26/2021</a:t>
            </a:fld>
            <a:endParaRPr lang="en-US"/>
          </a:p>
        </p:txBody>
      </p:sp>
      <p:sp>
        <p:nvSpPr>
          <p:cNvPr id="5" name="Footer Placeholder 4"/>
          <p:cNvSpPr>
            <a:spLocks noGrp="1"/>
          </p:cNvSpPr>
          <p:nvPr>
            <p:ph type="ftr" sz="quarter" idx="11"/>
          </p:nvPr>
        </p:nvSpPr>
        <p:spPr/>
        <p:txBody>
          <a:bodyPr/>
          <a:lstStyle/>
          <a:p>
            <a:r>
              <a:rPr lang="en-US"/>
              <a:t>Jennifer Byrne 2020</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51499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60598" y="832208"/>
            <a:ext cx="1118213" cy="699099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832208"/>
            <a:ext cx="4293394" cy="699099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765424-6282-44BC-B56C-506B976232FD}" type="datetime1">
              <a:rPr lang="en-US" smtClean="0"/>
              <a:t>1/26/2021</a:t>
            </a:fld>
            <a:endParaRPr lang="en-US"/>
          </a:p>
        </p:txBody>
      </p:sp>
      <p:sp>
        <p:nvSpPr>
          <p:cNvPr id="5" name="Footer Placeholder 4"/>
          <p:cNvSpPr>
            <a:spLocks noGrp="1"/>
          </p:cNvSpPr>
          <p:nvPr>
            <p:ph type="ftr" sz="quarter" idx="11"/>
          </p:nvPr>
        </p:nvSpPr>
        <p:spPr/>
        <p:txBody>
          <a:bodyPr/>
          <a:lstStyle/>
          <a:p>
            <a:r>
              <a:rPr lang="en-US"/>
              <a:t>Jennifer Byrne 2020</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44742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6060F5-439C-472A-926A-440E00693503}" type="datetime1">
              <a:rPr lang="en-US" smtClean="0"/>
              <a:t>1/26/2021</a:t>
            </a:fld>
            <a:endParaRPr lang="en-US"/>
          </a:p>
        </p:txBody>
      </p:sp>
      <p:sp>
        <p:nvSpPr>
          <p:cNvPr id="5" name="Footer Placeholder 4"/>
          <p:cNvSpPr>
            <a:spLocks noGrp="1"/>
          </p:cNvSpPr>
          <p:nvPr>
            <p:ph type="ftr" sz="quarter" idx="11"/>
          </p:nvPr>
        </p:nvSpPr>
        <p:spPr/>
        <p:txBody>
          <a:bodyPr/>
          <a:lstStyle/>
          <a:p>
            <a:r>
              <a:rPr lang="en-US"/>
              <a:t>Jennifer Byrne 2020</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52211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30327" y="1735149"/>
            <a:ext cx="5407296" cy="3803649"/>
          </a:xfrm>
        </p:spPr>
        <p:txBody>
          <a:bodyPr anchor="b">
            <a:normAutofit/>
          </a:bodyPr>
          <a:lstStyle>
            <a:lvl1pPr algn="r">
              <a:defRPr sz="45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430327" y="5621771"/>
            <a:ext cx="5407296" cy="1524432"/>
          </a:xfrm>
        </p:spPr>
        <p:txBody>
          <a:bodyPr/>
          <a:lstStyle>
            <a:lvl1pPr marL="0" indent="0" algn="r">
              <a:lnSpc>
                <a:spcPct val="112000"/>
              </a:lnSpc>
              <a:spcBef>
                <a:spcPts val="0"/>
              </a:spcBef>
              <a:spcAft>
                <a:spcPts val="0"/>
              </a:spcAft>
              <a:buNone/>
              <a:defRPr sz="1350">
                <a:solidFill>
                  <a:schemeClr val="tx2"/>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415636" y="8604515"/>
            <a:ext cx="912605" cy="539485"/>
          </a:xfrm>
        </p:spPr>
        <p:txBody>
          <a:bodyPr/>
          <a:lstStyle>
            <a:lvl1pPr>
              <a:defRPr>
                <a:solidFill>
                  <a:schemeClr val="tx2"/>
                </a:solidFill>
              </a:defRPr>
            </a:lvl1pPr>
          </a:lstStyle>
          <a:p>
            <a:fld id="{C789A2D1-B4E0-4F37-9BF0-3B790A10F4FC}" type="datetime1">
              <a:rPr lang="en-US" smtClean="0"/>
              <a:t>1/26/2021</a:t>
            </a:fld>
            <a:endParaRPr lang="en-US"/>
          </a:p>
        </p:txBody>
      </p:sp>
      <p:sp>
        <p:nvSpPr>
          <p:cNvPr id="5" name="Footer Placeholder 4"/>
          <p:cNvSpPr>
            <a:spLocks noGrp="1"/>
          </p:cNvSpPr>
          <p:nvPr>
            <p:ph type="ftr" sz="quarter" idx="11"/>
          </p:nvPr>
        </p:nvSpPr>
        <p:spPr>
          <a:xfrm>
            <a:off x="1453676" y="8604515"/>
            <a:ext cx="3950650" cy="539485"/>
          </a:xfrm>
        </p:spPr>
        <p:txBody>
          <a:bodyPr/>
          <a:lstStyle>
            <a:lvl1pPr algn="ctr">
              <a:defRPr>
                <a:solidFill>
                  <a:schemeClr val="tx2"/>
                </a:solidFill>
              </a:defRPr>
            </a:lvl1pPr>
          </a:lstStyle>
          <a:p>
            <a:r>
              <a:rPr lang="en-US"/>
              <a:t>Jennifer Byrne 2020</a:t>
            </a:r>
          </a:p>
        </p:txBody>
      </p:sp>
      <p:sp>
        <p:nvSpPr>
          <p:cNvPr id="6" name="Slide Number Placeholder 5"/>
          <p:cNvSpPr>
            <a:spLocks noGrp="1"/>
          </p:cNvSpPr>
          <p:nvPr>
            <p:ph type="sldNum" sz="quarter" idx="12"/>
          </p:nvPr>
        </p:nvSpPr>
        <p:spPr>
          <a:xfrm>
            <a:off x="5529760" y="8604515"/>
            <a:ext cx="897914" cy="539485"/>
          </a:xfrm>
        </p:spPr>
        <p:txBody>
          <a:bodyPr/>
          <a:lstStyle>
            <a:lvl1pPr>
              <a:defRPr>
                <a:solidFill>
                  <a:schemeClr val="tx2"/>
                </a:solidFill>
              </a:defRPr>
            </a:lvl1pPr>
          </a:lstStyle>
          <a:p>
            <a:fld id="{B6F15528-21DE-4FAA-801E-634DDDAF4B2B}" type="slidenum">
              <a:rPr lang="en-US" smtClean="0"/>
              <a:pPr/>
              <a:t>‹#›</a:t>
            </a:fld>
            <a:endParaRPr lang="en-US"/>
          </a:p>
        </p:txBody>
      </p:sp>
      <p:sp>
        <p:nvSpPr>
          <p:cNvPr id="7" name="Freeform 6"/>
          <p:cNvSpPr/>
          <p:nvPr/>
        </p:nvSpPr>
        <p:spPr bwMode="auto">
          <a:xfrm>
            <a:off x="4585479" y="2247536"/>
            <a:ext cx="1842195" cy="5877984"/>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4585479" y="2247536"/>
            <a:ext cx="1842195" cy="5877984"/>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1581174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771525" y="3048001"/>
            <a:ext cx="2501880" cy="47752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670539" y="3048001"/>
            <a:ext cx="2501880" cy="47752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6D55E46-E78C-412D-BFC5-F7715AE4B251}" type="datetime1">
              <a:rPr lang="en-US" smtClean="0"/>
              <a:t>1/26/2021</a:t>
            </a:fld>
            <a:endParaRPr lang="en-US"/>
          </a:p>
        </p:txBody>
      </p:sp>
      <p:sp>
        <p:nvSpPr>
          <p:cNvPr id="6" name="Footer Placeholder 5"/>
          <p:cNvSpPr>
            <a:spLocks noGrp="1"/>
          </p:cNvSpPr>
          <p:nvPr>
            <p:ph type="ftr" sz="quarter" idx="11"/>
          </p:nvPr>
        </p:nvSpPr>
        <p:spPr/>
        <p:txBody>
          <a:bodyPr/>
          <a:lstStyle/>
          <a:p>
            <a:r>
              <a:rPr lang="en-US"/>
              <a:t>Jennifer Byrne 2020</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83511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71525" y="914400"/>
            <a:ext cx="5400675" cy="19812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71525" y="3120307"/>
            <a:ext cx="2501880" cy="1098549"/>
          </a:xfrm>
        </p:spPr>
        <p:txBody>
          <a:bodyPr anchor="b">
            <a:noAutofit/>
          </a:bodyPr>
          <a:lstStyle>
            <a:lvl1pPr marL="0" indent="0">
              <a:lnSpc>
                <a:spcPct val="84000"/>
              </a:lnSpc>
              <a:spcBef>
                <a:spcPts val="0"/>
              </a:spcBef>
              <a:spcAft>
                <a:spcPts val="0"/>
              </a:spcAft>
              <a:buNone/>
              <a:defRPr sz="1800" b="0" baseline="0">
                <a:solidFill>
                  <a:schemeClr val="tx2"/>
                </a:solidFill>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Edit Master text styles</a:t>
            </a:r>
          </a:p>
        </p:txBody>
      </p:sp>
      <p:sp>
        <p:nvSpPr>
          <p:cNvPr id="4" name="Content Placeholder 3"/>
          <p:cNvSpPr>
            <a:spLocks noGrp="1"/>
          </p:cNvSpPr>
          <p:nvPr>
            <p:ph sz="half" idx="2"/>
          </p:nvPr>
        </p:nvSpPr>
        <p:spPr>
          <a:xfrm>
            <a:off x="771526" y="4406945"/>
            <a:ext cx="2501879" cy="3416257"/>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670320" y="3133006"/>
            <a:ext cx="2501880" cy="1098549"/>
          </a:xfrm>
        </p:spPr>
        <p:txBody>
          <a:bodyPr anchor="b">
            <a:noAutofit/>
          </a:bodyPr>
          <a:lstStyle>
            <a:lvl1pPr marL="0" indent="0">
              <a:lnSpc>
                <a:spcPct val="84000"/>
              </a:lnSpc>
              <a:spcBef>
                <a:spcPts val="0"/>
              </a:spcBef>
              <a:spcAft>
                <a:spcPts val="0"/>
              </a:spcAft>
              <a:buNone/>
              <a:defRPr sz="1800" b="0" baseline="0">
                <a:solidFill>
                  <a:schemeClr val="tx2"/>
                </a:solidFill>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Edit Master text styles</a:t>
            </a:r>
          </a:p>
        </p:txBody>
      </p:sp>
      <p:sp>
        <p:nvSpPr>
          <p:cNvPr id="6" name="Content Placeholder 5"/>
          <p:cNvSpPr>
            <a:spLocks noGrp="1"/>
          </p:cNvSpPr>
          <p:nvPr>
            <p:ph sz="quarter" idx="4"/>
          </p:nvPr>
        </p:nvSpPr>
        <p:spPr>
          <a:xfrm>
            <a:off x="3670320" y="4406945"/>
            <a:ext cx="2501880" cy="3416257"/>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37F9CA5-C450-48E7-A5D3-3AC5125ED875}" type="datetime1">
              <a:rPr lang="en-US" smtClean="0"/>
              <a:t>1/26/2021</a:t>
            </a:fld>
            <a:endParaRPr lang="en-US"/>
          </a:p>
        </p:txBody>
      </p:sp>
      <p:sp>
        <p:nvSpPr>
          <p:cNvPr id="8" name="Footer Placeholder 7"/>
          <p:cNvSpPr>
            <a:spLocks noGrp="1"/>
          </p:cNvSpPr>
          <p:nvPr>
            <p:ph type="ftr" sz="quarter" idx="11"/>
          </p:nvPr>
        </p:nvSpPr>
        <p:spPr/>
        <p:txBody>
          <a:bodyPr/>
          <a:lstStyle/>
          <a:p>
            <a:r>
              <a:rPr lang="en-US"/>
              <a:t>Jennifer Byrne 2020</a:t>
            </a:r>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32512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EFE1C63-C9C1-4793-80AC-681CDB7CFE0B}" type="datetime1">
              <a:rPr lang="en-US" smtClean="0"/>
              <a:t>1/26/2021</a:t>
            </a:fld>
            <a:endParaRPr lang="en-US"/>
          </a:p>
        </p:txBody>
      </p:sp>
      <p:sp>
        <p:nvSpPr>
          <p:cNvPr id="4" name="Footer Placeholder 3"/>
          <p:cNvSpPr>
            <a:spLocks noGrp="1"/>
          </p:cNvSpPr>
          <p:nvPr>
            <p:ph type="ftr" sz="quarter" idx="11"/>
          </p:nvPr>
        </p:nvSpPr>
        <p:spPr/>
        <p:txBody>
          <a:bodyPr/>
          <a:lstStyle/>
          <a:p>
            <a:r>
              <a:rPr lang="en-US"/>
              <a:t>Jennifer Byrne 2020</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06632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F4C5E5-0CB7-4A7F-8C00-A77DF3BA2C8F}" type="datetime1">
              <a:rPr lang="en-US" smtClean="0"/>
              <a:t>1/26/2021</a:t>
            </a:fld>
            <a:endParaRPr lang="en-US"/>
          </a:p>
        </p:txBody>
      </p:sp>
      <p:sp>
        <p:nvSpPr>
          <p:cNvPr id="3" name="Footer Placeholder 2"/>
          <p:cNvSpPr>
            <a:spLocks noGrp="1"/>
          </p:cNvSpPr>
          <p:nvPr>
            <p:ph type="ftr" sz="quarter" idx="11"/>
          </p:nvPr>
        </p:nvSpPr>
        <p:spPr/>
        <p:txBody>
          <a:bodyPr/>
          <a:lstStyle/>
          <a:p>
            <a:r>
              <a:rPr lang="en-US"/>
              <a:t>Jennifer Byrne 2020</a:t>
            </a:r>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62348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501"/>
            <a:ext cx="2983230" cy="91434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07194" y="914400"/>
            <a:ext cx="2168843" cy="2877179"/>
          </a:xfrm>
        </p:spPr>
        <p:txBody>
          <a:bodyPr anchor="t">
            <a:noAutofit/>
          </a:bodyPr>
          <a:lstStyle>
            <a:lvl1pPr>
              <a:lnSpc>
                <a:spcPct val="84000"/>
              </a:lnSpc>
              <a:defRPr sz="33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519011" y="914402"/>
            <a:ext cx="2931795" cy="6900333"/>
          </a:xfrm>
        </p:spPr>
        <p:txBody>
          <a:bodyPr/>
          <a:lstStyle>
            <a:lvl1pPr>
              <a:defRPr sz="1125"/>
            </a:lvl1pPr>
            <a:lvl2pPr>
              <a:defRPr sz="1125"/>
            </a:lvl2pPr>
            <a:lvl3pPr>
              <a:defRPr sz="1013"/>
            </a:lvl3pPr>
            <a:lvl4pPr>
              <a:defRPr sz="1013"/>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07194" y="3808459"/>
            <a:ext cx="2168843" cy="4014741"/>
          </a:xfrm>
        </p:spPr>
        <p:txBody>
          <a:bodyPr>
            <a:normAutofit/>
          </a:bodyPr>
          <a:lstStyle>
            <a:lvl1pPr marL="0" indent="0">
              <a:lnSpc>
                <a:spcPct val="113000"/>
              </a:lnSpc>
              <a:spcBef>
                <a:spcPts val="0"/>
              </a:spcBef>
              <a:spcAft>
                <a:spcPts val="1125"/>
              </a:spcAft>
              <a:buNone/>
              <a:defRPr sz="12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Edit Master text styles</a:t>
            </a:r>
          </a:p>
        </p:txBody>
      </p:sp>
      <p:sp>
        <p:nvSpPr>
          <p:cNvPr id="5" name="Date Placeholder 4"/>
          <p:cNvSpPr>
            <a:spLocks noGrp="1"/>
          </p:cNvSpPr>
          <p:nvPr>
            <p:ph type="dt" sz="half" idx="10"/>
          </p:nvPr>
        </p:nvSpPr>
        <p:spPr>
          <a:xfrm>
            <a:off x="407194" y="8604515"/>
            <a:ext cx="677572" cy="539485"/>
          </a:xfrm>
        </p:spPr>
        <p:txBody>
          <a:bodyPr/>
          <a:lstStyle>
            <a:lvl1pPr>
              <a:defRPr>
                <a:solidFill>
                  <a:schemeClr val="tx2"/>
                </a:solidFill>
              </a:defRPr>
            </a:lvl1pPr>
          </a:lstStyle>
          <a:p>
            <a:fld id="{788C2CFC-885C-4A3F-892F-937BF8B62739}" type="datetime1">
              <a:rPr lang="en-US" smtClean="0"/>
              <a:t>1/26/2021</a:t>
            </a:fld>
            <a:endParaRPr lang="en-US"/>
          </a:p>
        </p:txBody>
      </p:sp>
      <p:sp>
        <p:nvSpPr>
          <p:cNvPr id="6" name="Footer Placeholder 5"/>
          <p:cNvSpPr>
            <a:spLocks noGrp="1"/>
          </p:cNvSpPr>
          <p:nvPr>
            <p:ph type="ftr" sz="quarter" idx="11"/>
          </p:nvPr>
        </p:nvSpPr>
        <p:spPr>
          <a:xfrm>
            <a:off x="1240844" y="8604515"/>
            <a:ext cx="1335192" cy="539485"/>
          </a:xfrm>
        </p:spPr>
        <p:txBody>
          <a:bodyPr/>
          <a:lstStyle>
            <a:lvl1pPr>
              <a:defRPr>
                <a:solidFill>
                  <a:schemeClr val="tx2"/>
                </a:solidFill>
              </a:defRPr>
            </a:lvl1pPr>
          </a:lstStyle>
          <a:p>
            <a:r>
              <a:rPr lang="en-US"/>
              <a:t>Jennifer Byrne 2020</a:t>
            </a:r>
          </a:p>
        </p:txBody>
      </p:sp>
      <p:sp>
        <p:nvSpPr>
          <p:cNvPr id="7" name="Slide Number Placeholder 6"/>
          <p:cNvSpPr>
            <a:spLocks noGrp="1"/>
          </p:cNvSpPr>
          <p:nvPr>
            <p:ph type="sldNum" sz="quarter" idx="12"/>
          </p:nvPr>
        </p:nvSpPr>
        <p:spPr>
          <a:xfrm>
            <a:off x="5559267" y="8604515"/>
            <a:ext cx="897914" cy="539485"/>
          </a:xfrm>
        </p:spPr>
        <p:txBody>
          <a:bodyPr/>
          <a:lstStyle>
            <a:lvl1pPr>
              <a:defRPr>
                <a:solidFill>
                  <a:schemeClr val="tx2"/>
                </a:solidFill>
              </a:defRPr>
            </a:lvl1pPr>
          </a:lstStyle>
          <a:p>
            <a:fld id="{B6F15528-21DE-4FAA-801E-634DDDAF4B2B}" type="slidenum">
              <a:rPr lang="en-US" smtClean="0"/>
              <a:pPr/>
              <a:t>‹#›</a:t>
            </a:fld>
            <a:endParaRPr lang="en-US"/>
          </a:p>
        </p:txBody>
      </p:sp>
      <p:sp>
        <p:nvSpPr>
          <p:cNvPr id="9" name="Rectangle 8"/>
          <p:cNvSpPr/>
          <p:nvPr/>
        </p:nvSpPr>
        <p:spPr>
          <a:xfrm>
            <a:off x="2983230" y="501"/>
            <a:ext cx="128588" cy="914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2983230" y="501"/>
            <a:ext cx="128588" cy="914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92299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501"/>
            <a:ext cx="2983230" cy="91434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07194" y="914400"/>
            <a:ext cx="2168843" cy="2877179"/>
          </a:xfrm>
        </p:spPr>
        <p:txBody>
          <a:bodyPr anchor="t">
            <a:normAutofit/>
          </a:bodyPr>
          <a:lstStyle>
            <a:lvl1pPr>
              <a:lnSpc>
                <a:spcPct val="84000"/>
              </a:lnSpc>
              <a:defRPr sz="33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11817" y="2"/>
            <a:ext cx="3746183" cy="9143999"/>
          </a:xfrm>
        </p:spPr>
        <p:txBody>
          <a:bodyPr anchor="t">
            <a:normAutofit/>
          </a:bodyPr>
          <a:lstStyle>
            <a:lvl1pPr marL="0" indent="0">
              <a:buNone/>
              <a:defRPr sz="1125"/>
            </a:lvl1pPr>
            <a:lvl2pPr marL="257175" indent="0">
              <a:buNone/>
              <a:defRPr sz="1125"/>
            </a:lvl2pPr>
            <a:lvl3pPr marL="514350" indent="0">
              <a:buNone/>
              <a:defRPr sz="1125"/>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n-US"/>
              <a:t>Click icon to add picture</a:t>
            </a:r>
            <a:endParaRPr lang="en-US" dirty="0"/>
          </a:p>
        </p:txBody>
      </p:sp>
      <p:sp>
        <p:nvSpPr>
          <p:cNvPr id="4" name="Text Placeholder 3"/>
          <p:cNvSpPr>
            <a:spLocks noGrp="1"/>
          </p:cNvSpPr>
          <p:nvPr>
            <p:ph type="body" sz="half" idx="2"/>
          </p:nvPr>
        </p:nvSpPr>
        <p:spPr>
          <a:xfrm>
            <a:off x="407194" y="3807957"/>
            <a:ext cx="2168843" cy="4015243"/>
          </a:xfrm>
        </p:spPr>
        <p:txBody>
          <a:bodyPr>
            <a:normAutofit/>
          </a:bodyPr>
          <a:lstStyle>
            <a:lvl1pPr marL="0" indent="0">
              <a:lnSpc>
                <a:spcPct val="113000"/>
              </a:lnSpc>
              <a:spcBef>
                <a:spcPts val="0"/>
              </a:spcBef>
              <a:spcAft>
                <a:spcPts val="1125"/>
              </a:spcAft>
              <a:buNone/>
              <a:defRPr sz="12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Edit Master text styles</a:t>
            </a:r>
          </a:p>
        </p:txBody>
      </p:sp>
      <p:sp>
        <p:nvSpPr>
          <p:cNvPr id="5" name="Date Placeholder 4"/>
          <p:cNvSpPr>
            <a:spLocks noGrp="1"/>
          </p:cNvSpPr>
          <p:nvPr>
            <p:ph type="dt" sz="half" idx="10"/>
          </p:nvPr>
        </p:nvSpPr>
        <p:spPr>
          <a:xfrm>
            <a:off x="407194" y="8604515"/>
            <a:ext cx="677572" cy="539485"/>
          </a:xfrm>
        </p:spPr>
        <p:txBody>
          <a:bodyPr/>
          <a:lstStyle>
            <a:lvl1pPr>
              <a:defRPr>
                <a:solidFill>
                  <a:schemeClr val="tx2"/>
                </a:solidFill>
              </a:defRPr>
            </a:lvl1pPr>
          </a:lstStyle>
          <a:p>
            <a:fld id="{D1CC3B00-61AB-4EDF-8B59-34AF05153839}" type="datetime1">
              <a:rPr lang="en-US" smtClean="0"/>
              <a:t>1/26/2021</a:t>
            </a:fld>
            <a:endParaRPr lang="en-US"/>
          </a:p>
        </p:txBody>
      </p:sp>
      <p:sp>
        <p:nvSpPr>
          <p:cNvPr id="6" name="Footer Placeholder 5"/>
          <p:cNvSpPr>
            <a:spLocks noGrp="1"/>
          </p:cNvSpPr>
          <p:nvPr>
            <p:ph type="ftr" sz="quarter" idx="11"/>
          </p:nvPr>
        </p:nvSpPr>
        <p:spPr>
          <a:xfrm>
            <a:off x="1240844" y="8604515"/>
            <a:ext cx="1335192" cy="539485"/>
          </a:xfrm>
        </p:spPr>
        <p:txBody>
          <a:bodyPr/>
          <a:lstStyle>
            <a:lvl1pPr>
              <a:defRPr>
                <a:solidFill>
                  <a:schemeClr val="tx2"/>
                </a:solidFill>
              </a:defRPr>
            </a:lvl1pPr>
          </a:lstStyle>
          <a:p>
            <a:r>
              <a:rPr lang="en-US"/>
              <a:t>Jennifer Byrne 2020</a:t>
            </a:r>
          </a:p>
        </p:txBody>
      </p:sp>
      <p:sp>
        <p:nvSpPr>
          <p:cNvPr id="7" name="Slide Number Placeholder 6"/>
          <p:cNvSpPr>
            <a:spLocks noGrp="1"/>
          </p:cNvSpPr>
          <p:nvPr>
            <p:ph type="sldNum" sz="quarter" idx="12"/>
          </p:nvPr>
        </p:nvSpPr>
        <p:spPr>
          <a:xfrm>
            <a:off x="5559267" y="8604515"/>
            <a:ext cx="897914" cy="539485"/>
          </a:xfrm>
        </p:spPr>
        <p:txBody>
          <a:bodyPr/>
          <a:lstStyle>
            <a:lvl1pPr>
              <a:defRPr>
                <a:solidFill>
                  <a:schemeClr val="tx2"/>
                </a:solidFill>
              </a:defRPr>
            </a:lvl1pPr>
          </a:lstStyle>
          <a:p>
            <a:fld id="{B6F15528-21DE-4FAA-801E-634DDDAF4B2B}" type="slidenum">
              <a:rPr lang="en-US" smtClean="0"/>
              <a:pPr/>
              <a:t>‹#›</a:t>
            </a:fld>
            <a:endParaRPr lang="en-US"/>
          </a:p>
        </p:txBody>
      </p:sp>
      <p:sp>
        <p:nvSpPr>
          <p:cNvPr id="9" name="Rectangle 8"/>
          <p:cNvSpPr/>
          <p:nvPr/>
        </p:nvSpPr>
        <p:spPr>
          <a:xfrm>
            <a:off x="2983230" y="501"/>
            <a:ext cx="128588" cy="914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2983230" y="501"/>
            <a:ext cx="128588" cy="914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6218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71525" y="914400"/>
            <a:ext cx="5400675" cy="19812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771525" y="3048000"/>
            <a:ext cx="5400675" cy="4775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241" y="8604515"/>
            <a:ext cx="677572" cy="539485"/>
          </a:xfrm>
          <a:prstGeom prst="rect">
            <a:avLst/>
          </a:prstGeom>
        </p:spPr>
        <p:txBody>
          <a:bodyPr vert="horz" lIns="91440" tIns="45720" rIns="91440" bIns="45720" rtlCol="0" anchor="ctr"/>
          <a:lstStyle>
            <a:lvl1pPr algn="l">
              <a:defRPr sz="750" baseline="0">
                <a:solidFill>
                  <a:schemeClr val="tx2"/>
                </a:solidFill>
              </a:defRPr>
            </a:lvl1pPr>
          </a:lstStyle>
          <a:p>
            <a:fld id="{470777A6-C1A0-4624-848A-445DFBB51088}" type="datetime1">
              <a:rPr lang="en-US" smtClean="0"/>
              <a:t>1/26/2021</a:t>
            </a:fld>
            <a:endParaRPr lang="en-US"/>
          </a:p>
        </p:txBody>
      </p:sp>
      <p:sp>
        <p:nvSpPr>
          <p:cNvPr id="5" name="Footer Placeholder 4"/>
          <p:cNvSpPr>
            <a:spLocks noGrp="1"/>
          </p:cNvSpPr>
          <p:nvPr>
            <p:ph type="ftr" sz="quarter" idx="3"/>
          </p:nvPr>
        </p:nvSpPr>
        <p:spPr>
          <a:xfrm>
            <a:off x="1627630" y="8604515"/>
            <a:ext cx="3532967" cy="539485"/>
          </a:xfrm>
          <a:prstGeom prst="rect">
            <a:avLst/>
          </a:prstGeom>
        </p:spPr>
        <p:txBody>
          <a:bodyPr vert="horz" lIns="91440" tIns="45720" rIns="91440" bIns="45720" rtlCol="0" anchor="ctr"/>
          <a:lstStyle>
            <a:lvl1pPr algn="l">
              <a:defRPr sz="750" baseline="0">
                <a:solidFill>
                  <a:schemeClr val="tx2"/>
                </a:solidFill>
              </a:defRPr>
            </a:lvl1pPr>
          </a:lstStyle>
          <a:p>
            <a:r>
              <a:rPr lang="en-US"/>
              <a:t>Jennifer Byrne 2020</a:t>
            </a:r>
          </a:p>
        </p:txBody>
      </p:sp>
      <p:sp>
        <p:nvSpPr>
          <p:cNvPr id="6" name="Slide Number Placeholder 5"/>
          <p:cNvSpPr>
            <a:spLocks noGrp="1"/>
          </p:cNvSpPr>
          <p:nvPr>
            <p:ph type="sldNum" sz="quarter" idx="4"/>
          </p:nvPr>
        </p:nvSpPr>
        <p:spPr>
          <a:xfrm>
            <a:off x="5328415" y="8604515"/>
            <a:ext cx="897914" cy="539485"/>
          </a:xfrm>
          <a:prstGeom prst="rect">
            <a:avLst/>
          </a:prstGeom>
        </p:spPr>
        <p:txBody>
          <a:bodyPr vert="horz" lIns="91440" tIns="45720" rIns="91440" bIns="45720" rtlCol="0" anchor="ctr"/>
          <a:lstStyle>
            <a:lvl1pPr algn="r">
              <a:defRPr sz="750" baseline="0">
                <a:solidFill>
                  <a:schemeClr val="tx2"/>
                </a:solidFill>
              </a:defRPr>
            </a:lvl1pPr>
          </a:lstStyle>
          <a:p>
            <a:fld id="{B6F15528-21DE-4FAA-801E-634DDDAF4B2B}" type="slidenum">
              <a:rPr lang="en-US" smtClean="0"/>
              <a:pPr/>
              <a:t>‹#›</a:t>
            </a:fld>
            <a:endParaRPr lang="en-US"/>
          </a:p>
        </p:txBody>
      </p:sp>
      <p:sp>
        <p:nvSpPr>
          <p:cNvPr id="9" name="Rectangle 8"/>
          <p:cNvSpPr/>
          <p:nvPr/>
        </p:nvSpPr>
        <p:spPr>
          <a:xfrm>
            <a:off x="268928" y="501"/>
            <a:ext cx="128588" cy="914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268928" y="501"/>
            <a:ext cx="128588" cy="914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8151254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dt="0"/>
  <p:txStyles>
    <p:titleStyle>
      <a:lvl1pPr algn="l" defTabSz="51435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88036" indent="-288036" algn="l" defTabSz="514350" rtl="0" eaLnBrk="1" latinLnBrk="0" hangingPunct="1">
        <a:lnSpc>
          <a:spcPct val="94000"/>
        </a:lnSpc>
        <a:spcBef>
          <a:spcPts val="750"/>
        </a:spcBef>
        <a:spcAft>
          <a:spcPts val="150"/>
        </a:spcAft>
        <a:buFont typeface="Franklin Gothic Book" panose="020B0503020102020204" pitchFamily="34" charset="0"/>
        <a:buChar char="■"/>
        <a:defRPr sz="1500" kern="1200" baseline="0">
          <a:solidFill>
            <a:schemeClr val="tx2"/>
          </a:solidFill>
          <a:latin typeface="+mn-lt"/>
          <a:ea typeface="+mn-ea"/>
          <a:cs typeface="+mn-cs"/>
        </a:defRPr>
      </a:lvl1pPr>
      <a:lvl2pPr marL="685800" indent="-288036" algn="l" defTabSz="514350" rtl="0" eaLnBrk="1" latinLnBrk="0" hangingPunct="1">
        <a:lnSpc>
          <a:spcPct val="94000"/>
        </a:lnSpc>
        <a:spcBef>
          <a:spcPts val="375"/>
        </a:spcBef>
        <a:spcAft>
          <a:spcPts val="150"/>
        </a:spcAft>
        <a:buFont typeface="Franklin Gothic Book" panose="020B0503020102020204" pitchFamily="34" charset="0"/>
        <a:buChar char="–"/>
        <a:defRPr sz="1500" i="1" kern="1200" baseline="0">
          <a:solidFill>
            <a:schemeClr val="tx2"/>
          </a:solidFill>
          <a:latin typeface="+mn-lt"/>
          <a:ea typeface="+mn-ea"/>
          <a:cs typeface="+mn-cs"/>
        </a:defRPr>
      </a:lvl2pPr>
      <a:lvl3pPr marL="1028700" indent="-288036" algn="l" defTabSz="514350" rtl="0" eaLnBrk="1" latinLnBrk="0" hangingPunct="1">
        <a:lnSpc>
          <a:spcPct val="94000"/>
        </a:lnSpc>
        <a:spcBef>
          <a:spcPts val="375"/>
        </a:spcBef>
        <a:spcAft>
          <a:spcPts val="150"/>
        </a:spcAft>
        <a:buFont typeface="Franklin Gothic Book" panose="020B0503020102020204" pitchFamily="34" charset="0"/>
        <a:buChar char="■"/>
        <a:defRPr sz="1350" kern="1200" baseline="0">
          <a:solidFill>
            <a:schemeClr val="tx2"/>
          </a:solidFill>
          <a:latin typeface="+mn-lt"/>
          <a:ea typeface="+mn-ea"/>
          <a:cs typeface="+mn-cs"/>
        </a:defRPr>
      </a:lvl3pPr>
      <a:lvl4pPr marL="1371600" indent="-288036" algn="l" defTabSz="514350" rtl="0" eaLnBrk="1" latinLnBrk="0" hangingPunct="1">
        <a:lnSpc>
          <a:spcPct val="94000"/>
        </a:lnSpc>
        <a:spcBef>
          <a:spcPts val="375"/>
        </a:spcBef>
        <a:spcAft>
          <a:spcPts val="150"/>
        </a:spcAft>
        <a:buFont typeface="Franklin Gothic Book" panose="020B0503020102020204" pitchFamily="34" charset="0"/>
        <a:buChar char="–"/>
        <a:defRPr sz="1350" i="1" kern="1200" baseline="0">
          <a:solidFill>
            <a:schemeClr val="tx2"/>
          </a:solidFill>
          <a:latin typeface="+mn-lt"/>
          <a:ea typeface="+mn-ea"/>
          <a:cs typeface="+mn-cs"/>
        </a:defRPr>
      </a:lvl4pPr>
      <a:lvl5pPr marL="1714500" indent="-288036" algn="l" defTabSz="514350" rtl="0" eaLnBrk="1" latinLnBrk="0" hangingPunct="1">
        <a:lnSpc>
          <a:spcPct val="94000"/>
        </a:lnSpc>
        <a:spcBef>
          <a:spcPts val="375"/>
        </a:spcBef>
        <a:spcAft>
          <a:spcPts val="150"/>
        </a:spcAft>
        <a:buFont typeface="Franklin Gothic Book" panose="020B0503020102020204" pitchFamily="34" charset="0"/>
        <a:buChar char="■"/>
        <a:defRPr sz="1200" kern="1200" baseline="0">
          <a:solidFill>
            <a:schemeClr val="tx2"/>
          </a:solidFill>
          <a:latin typeface="+mn-lt"/>
          <a:ea typeface="+mn-ea"/>
          <a:cs typeface="+mn-cs"/>
        </a:defRPr>
      </a:lvl5pPr>
      <a:lvl6pPr marL="2057400" indent="-288036" algn="l" defTabSz="51435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51435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51435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51435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1368">
          <p15:clr>
            <a:srgbClr val="F26B43"/>
          </p15:clr>
        </p15:guide>
        <p15:guide id="1" pos="6912">
          <p15:clr>
            <a:srgbClr val="F26B43"/>
          </p15:clr>
        </p15:guide>
        <p15:guide id="2" pos="936">
          <p15:clr>
            <a:srgbClr val="F26B43"/>
          </p15:clr>
        </p15:guide>
        <p15:guide id="3" pos="864">
          <p15:clr>
            <a:srgbClr val="F26B43"/>
          </p15:clr>
        </p15:guide>
        <p15:guide id="4" orient="horz" pos="1440">
          <p15:clr>
            <a:srgbClr val="F26B43"/>
          </p15:clr>
        </p15:guide>
        <p15:guide id="5" orient="horz" pos="3696">
          <p15:clr>
            <a:srgbClr val="F26B43"/>
          </p15:clr>
        </p15:guide>
        <p15:guide id="6" orient="horz" pos="432">
          <p15:clr>
            <a:srgbClr val="F26B43"/>
          </p15:clr>
        </p15:guide>
        <p15:guide id="7" orient="horz" pos="1512">
          <p15:clr>
            <a:srgbClr val="F26B43"/>
          </p15:clr>
        </p15:guide>
        <p15:guide id="8" pos="5184">
          <p15:clr>
            <a:srgbClr val="F26B43"/>
          </p15:clr>
        </p15:guide>
        <p15:guide id="9" pos="702">
          <p15:clr>
            <a:srgbClr val="F26B43"/>
          </p15:clr>
        </p15:guide>
        <p15:guide id="10" pos="64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youtu.be/LTJygQwYV84" TargetMode="External"/><Relationship Id="rId2" Type="http://schemas.openxmlformats.org/officeDocument/2006/relationships/hyperlink" Target="http://cl.exct.net/?qs=d4c15ee210cd434a37f393777ac831860a65b91cf62771428f9c54f82b492bf5"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youtu.be/LdQeaDN9Qic" TargetMode="External"/><Relationship Id="rId2" Type="http://schemas.openxmlformats.org/officeDocument/2006/relationships/hyperlink" Target="https://youtu.be/R0DQfwc72P" TargetMode="Externa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hyperlink" Target="https://www.cowley.edu/academics/skills/tipsvl.html#:~:text=Tips%20for%20Studying%20for%20Visual%20Learners&amp;text=Use%20neatly%20organized%20or%20typed,blank%20spaces%20on%20the%20pag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owl.purdue.edu/owl/purdue_owl.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7260" y="4294997"/>
            <a:ext cx="4703192" cy="2797635"/>
          </a:xfrm>
        </p:spPr>
        <p:txBody>
          <a:bodyPr/>
          <a:lstStyle/>
          <a:p>
            <a:r>
              <a:rPr lang="en-IE" dirty="0">
                <a:solidFill>
                  <a:schemeClr val="tx1"/>
                </a:solidFill>
              </a:rPr>
              <a:t>Researching online and Referencing </a:t>
            </a:r>
          </a:p>
        </p:txBody>
      </p:sp>
      <p:sp>
        <p:nvSpPr>
          <p:cNvPr id="3" name="Subtitle 2"/>
          <p:cNvSpPr>
            <a:spLocks noGrp="1"/>
          </p:cNvSpPr>
          <p:nvPr>
            <p:ph type="subTitle" idx="1"/>
          </p:nvPr>
        </p:nvSpPr>
        <p:spPr>
          <a:xfrm>
            <a:off x="514350" y="1600200"/>
            <a:ext cx="6343650" cy="1219200"/>
          </a:xfrm>
        </p:spPr>
        <p:txBody>
          <a:bodyPr>
            <a:noAutofit/>
          </a:bodyPr>
          <a:lstStyle/>
          <a:p>
            <a:r>
              <a:rPr lang="en-IE" sz="4000" dirty="0">
                <a:solidFill>
                  <a:schemeClr val="tx1"/>
                </a:solidFill>
              </a:rPr>
              <a:t>DT 149 First Years</a:t>
            </a:r>
          </a:p>
          <a:p>
            <a:r>
              <a:rPr lang="en-IE" sz="4000" dirty="0">
                <a:solidFill>
                  <a:schemeClr val="tx1"/>
                </a:solidFill>
              </a:rPr>
              <a:t>Mentoring </a:t>
            </a:r>
          </a:p>
        </p:txBody>
      </p:sp>
      <p:sp>
        <p:nvSpPr>
          <p:cNvPr id="4" name="Footer Placeholder 3"/>
          <p:cNvSpPr>
            <a:spLocks noGrp="1"/>
          </p:cNvSpPr>
          <p:nvPr>
            <p:ph type="ftr" sz="quarter" idx="11"/>
          </p:nvPr>
        </p:nvSpPr>
        <p:spPr/>
        <p:txBody>
          <a:bodyPr/>
          <a:lstStyle/>
          <a:p>
            <a:r>
              <a:rPr lang="en-US"/>
              <a:t>Jennifer Byrne 2020</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a:t>researching online  Where to go …………..</a:t>
            </a:r>
            <a:br>
              <a:rPr lang="en-IE" dirty="0"/>
            </a:br>
            <a:endParaRPr lang="en-IE" dirty="0"/>
          </a:p>
        </p:txBody>
      </p:sp>
      <p:sp>
        <p:nvSpPr>
          <p:cNvPr id="3" name="Content Placeholder 2"/>
          <p:cNvSpPr>
            <a:spLocks noGrp="1"/>
          </p:cNvSpPr>
          <p:nvPr>
            <p:ph idx="1"/>
          </p:nvPr>
        </p:nvSpPr>
        <p:spPr>
          <a:xfrm>
            <a:off x="228600" y="2072217"/>
            <a:ext cx="6515100" cy="6614583"/>
          </a:xfrm>
        </p:spPr>
        <p:txBody>
          <a:bodyPr>
            <a:normAutofit/>
          </a:bodyPr>
          <a:lstStyle/>
          <a:p>
            <a:pPr marL="0" indent="0" algn="ctr">
              <a:buNone/>
            </a:pPr>
            <a:r>
              <a:rPr lang="en-IE" sz="2800" b="1" dirty="0"/>
              <a:t>CAPOW </a:t>
            </a:r>
          </a:p>
          <a:p>
            <a:r>
              <a:rPr lang="en-IE" sz="2400" dirty="0">
                <a:solidFill>
                  <a:schemeClr val="tx1"/>
                </a:solidFill>
              </a:rPr>
              <a:t>Currency</a:t>
            </a:r>
          </a:p>
          <a:p>
            <a:r>
              <a:rPr lang="en-IE" sz="2400" dirty="0">
                <a:solidFill>
                  <a:schemeClr val="tx1"/>
                </a:solidFill>
              </a:rPr>
              <a:t>Authority</a:t>
            </a:r>
          </a:p>
          <a:p>
            <a:r>
              <a:rPr lang="en-IE" sz="2400" dirty="0">
                <a:solidFill>
                  <a:schemeClr val="tx1"/>
                </a:solidFill>
              </a:rPr>
              <a:t>Purpose </a:t>
            </a:r>
          </a:p>
          <a:p>
            <a:r>
              <a:rPr lang="en-IE" sz="2400" dirty="0">
                <a:solidFill>
                  <a:schemeClr val="tx1"/>
                </a:solidFill>
              </a:rPr>
              <a:t>Objectivity</a:t>
            </a:r>
          </a:p>
          <a:p>
            <a:r>
              <a:rPr lang="en-IE" sz="2400" dirty="0">
                <a:solidFill>
                  <a:schemeClr val="tx1"/>
                </a:solidFill>
              </a:rPr>
              <a:t>Writing style</a:t>
            </a:r>
          </a:p>
          <a:p>
            <a:pPr marL="0" indent="0">
              <a:buNone/>
            </a:pPr>
            <a:endParaRPr lang="en-IE" sz="2400" dirty="0"/>
          </a:p>
          <a:p>
            <a:pPr marL="342900" lvl="0" indent="-342900">
              <a:spcBef>
                <a:spcPct val="20000"/>
              </a:spcBef>
              <a:buClr>
                <a:schemeClr val="accent1"/>
              </a:buClr>
              <a:buSzPct val="70000"/>
              <a:buFont typeface="Wingdings 2"/>
              <a:buChar char=""/>
              <a:defRPr/>
            </a:pPr>
            <a:r>
              <a:rPr lang="en-IE" sz="2400" dirty="0"/>
              <a:t>Wadding through the web can be very time consuming.</a:t>
            </a:r>
            <a:r>
              <a:rPr lang="en-IE" sz="2400" dirty="0">
                <a:hlinkClick r:id="rId2">
                  <a:extLst>
                    <a:ext uri="{A12FA001-AC4F-418D-AE19-62706E023703}">
                      <ahyp:hlinkClr xmlns:ahyp="http://schemas.microsoft.com/office/drawing/2018/hyperlinkcolor" val="tx"/>
                    </a:ext>
                  </a:extLst>
                </a:hlinkClick>
              </a:rPr>
              <a:t> </a:t>
            </a:r>
            <a:endParaRPr lang="en-IE" sz="2400" dirty="0"/>
          </a:p>
          <a:p>
            <a:r>
              <a:rPr lang="en-IE" sz="2400" b="1" dirty="0"/>
              <a:t>	Tips for effective search strategies </a:t>
            </a:r>
          </a:p>
          <a:p>
            <a:r>
              <a:rPr lang="en-IE" sz="2400" dirty="0">
                <a:solidFill>
                  <a:srgbClr val="0070C0"/>
                </a:solidFill>
                <a:hlinkClick r:id="rId3">
                  <a:extLst>
                    <a:ext uri="{A12FA001-AC4F-418D-AE19-62706E023703}">
                      <ahyp:hlinkClr xmlns:ahyp="http://schemas.microsoft.com/office/drawing/2018/hyperlinkcolor" val="tx"/>
                    </a:ext>
                  </a:extLst>
                </a:hlinkClick>
              </a:rPr>
              <a:t> 	https://youtu.be/LTJygQwYV84</a:t>
            </a:r>
            <a:endParaRPr lang="en-IE" sz="2400" dirty="0">
              <a:solidFill>
                <a:srgbClr val="0070C0"/>
              </a:solidFill>
            </a:endParaRPr>
          </a:p>
          <a:p>
            <a:pPr marL="0" indent="0">
              <a:buNone/>
            </a:pPr>
            <a:endParaRPr lang="en-IE" sz="2400" dirty="0"/>
          </a:p>
          <a:p>
            <a:endParaRPr lang="en-IE" sz="2400" u="sng" dirty="0">
              <a:solidFill>
                <a:schemeClr val="accent1">
                  <a:lumMod val="75000"/>
                </a:schemeClr>
              </a:solidFill>
            </a:endParaRPr>
          </a:p>
          <a:p>
            <a:endParaRPr lang="en-IE" sz="2400" dirty="0">
              <a:solidFill>
                <a:schemeClr val="accent1">
                  <a:lumMod val="75000"/>
                </a:schemeClr>
              </a:solidFill>
            </a:endParaRPr>
          </a:p>
          <a:p>
            <a:pPr marL="0" indent="0">
              <a:buNone/>
            </a:pPr>
            <a:endParaRPr lang="en-IE" sz="2800" dirty="0"/>
          </a:p>
        </p:txBody>
      </p:sp>
      <p:sp>
        <p:nvSpPr>
          <p:cNvPr id="4" name="Footer Placeholder 3"/>
          <p:cNvSpPr>
            <a:spLocks noGrp="1"/>
          </p:cNvSpPr>
          <p:nvPr>
            <p:ph type="ftr" sz="quarter" idx="11"/>
          </p:nvPr>
        </p:nvSpPr>
        <p:spPr/>
        <p:txBody>
          <a:bodyPr/>
          <a:lstStyle/>
          <a:p>
            <a:r>
              <a:rPr lang="en-US"/>
              <a:t>Jennifer Byrne 2020</a:t>
            </a:r>
          </a:p>
        </p:txBody>
      </p:sp>
      <p:sp>
        <p:nvSpPr>
          <p:cNvPr id="5" name="Slide Number Placeholder 4"/>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transition>
    <p:sndAc>
      <p:end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left)">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wipe(left)">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wipe(left)">
                                      <p:cBhvr>
                                        <p:cTn id="4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557" y="272753"/>
            <a:ext cx="5905500" cy="1117600"/>
          </a:xfrm>
        </p:spPr>
        <p:txBody>
          <a:bodyPr>
            <a:normAutofit/>
          </a:bodyPr>
          <a:lstStyle/>
          <a:p>
            <a:r>
              <a:rPr lang="en-IE" dirty="0"/>
              <a:t>Things you should know about  Internet Researching Skills</a:t>
            </a:r>
          </a:p>
        </p:txBody>
      </p:sp>
      <p:sp>
        <p:nvSpPr>
          <p:cNvPr id="3" name="Footer Placeholder 2"/>
          <p:cNvSpPr>
            <a:spLocks noGrp="1"/>
          </p:cNvSpPr>
          <p:nvPr>
            <p:ph type="ftr" sz="quarter" idx="11"/>
          </p:nvPr>
        </p:nvSpPr>
        <p:spPr/>
        <p:txBody>
          <a:bodyPr/>
          <a:lstStyle/>
          <a:p>
            <a:r>
              <a:rPr lang="en-US"/>
              <a:t>Jennifer Byrne 2020</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
        <p:nvSpPr>
          <p:cNvPr id="5" name="Content Placeholder 2"/>
          <p:cNvSpPr txBox="1">
            <a:spLocks/>
          </p:cNvSpPr>
          <p:nvPr/>
        </p:nvSpPr>
        <p:spPr>
          <a:xfrm>
            <a:off x="152400" y="4114800"/>
            <a:ext cx="6515100" cy="6034617"/>
          </a:xfrm>
          <a:prstGeom prst="rect">
            <a:avLst/>
          </a:prstGeom>
        </p:spPr>
        <p:txBody>
          <a:bodyPr vert="horz">
            <a:normAutofit/>
          </a:bodyPr>
          <a:lstStyle/>
          <a:p>
            <a:pPr marL="342900" lvl="0" indent="-342900">
              <a:spcBef>
                <a:spcPct val="20000"/>
              </a:spcBef>
              <a:buClr>
                <a:schemeClr val="accent1"/>
              </a:buClr>
              <a:buSzPct val="70000"/>
              <a:buFont typeface="Wingdings 2"/>
              <a:buChar char=""/>
              <a:defRPr/>
            </a:pPr>
            <a:r>
              <a:rPr lang="en-IE" sz="2400" dirty="0"/>
              <a:t>Google is the world's most popular           search engine, 87.35 % Sept. 2020.</a:t>
            </a:r>
          </a:p>
          <a:p>
            <a:pPr marL="342900" lvl="0" indent="-342900">
              <a:spcBef>
                <a:spcPct val="20000"/>
              </a:spcBef>
              <a:buClr>
                <a:schemeClr val="accent1"/>
              </a:buClr>
              <a:buSzPct val="70000"/>
              <a:buFont typeface="Wingdings 2"/>
              <a:buChar char=""/>
              <a:defRPr/>
            </a:pPr>
            <a:endParaRPr lang="en-IE" sz="2400" dirty="0"/>
          </a:p>
          <a:p>
            <a:pPr marL="342900" lvl="0" indent="-342900">
              <a:spcBef>
                <a:spcPct val="20000"/>
              </a:spcBef>
              <a:buClr>
                <a:schemeClr val="accent1"/>
              </a:buClr>
              <a:buSzPct val="70000"/>
              <a:buFont typeface="Wingdings 2"/>
              <a:buChar char=""/>
              <a:defRPr/>
            </a:pPr>
            <a:r>
              <a:rPr lang="en-IE" sz="2400" dirty="0"/>
              <a:t>How to Google like a pro.</a:t>
            </a:r>
          </a:p>
          <a:p>
            <a:pPr marL="342900" lvl="0" indent="-342900">
              <a:spcBef>
                <a:spcPct val="20000"/>
              </a:spcBef>
              <a:buClr>
                <a:schemeClr val="accent1"/>
              </a:buClr>
              <a:buSzPct val="70000"/>
              <a:buFont typeface="Wingdings 2"/>
              <a:buChar char=""/>
              <a:defRPr/>
            </a:pPr>
            <a:r>
              <a:rPr lang="en-IE" sz="2400" dirty="0">
                <a:hlinkClick r:id="rId2"/>
              </a:rPr>
              <a:t>https://youtu.be/R0DQfwc72P</a:t>
            </a:r>
            <a:endParaRPr lang="en-IE" sz="2400" dirty="0"/>
          </a:p>
          <a:p>
            <a:pPr marL="342900" lvl="0" indent="-342900">
              <a:spcBef>
                <a:spcPct val="20000"/>
              </a:spcBef>
              <a:buClr>
                <a:schemeClr val="accent1"/>
              </a:buClr>
              <a:buSzPct val="70000"/>
              <a:buFont typeface="Wingdings 2"/>
              <a:buChar char=""/>
              <a:defRPr/>
            </a:pPr>
            <a:endParaRPr lang="en-IE" sz="2400" dirty="0"/>
          </a:p>
          <a:p>
            <a:pPr marL="342900" lvl="0" indent="-342900">
              <a:spcBef>
                <a:spcPct val="20000"/>
              </a:spcBef>
              <a:buClr>
                <a:schemeClr val="accent1"/>
              </a:buClr>
              <a:buSzPct val="70000"/>
              <a:buFont typeface="Wingdings 2"/>
              <a:buChar char=""/>
              <a:defRPr/>
            </a:pPr>
            <a:r>
              <a:rPr lang="en-IE" sz="2400" b="1" dirty="0"/>
              <a:t>Introduction to academic research</a:t>
            </a:r>
          </a:p>
          <a:p>
            <a:pPr marL="342900" lvl="0" indent="-342900">
              <a:spcBef>
                <a:spcPct val="20000"/>
              </a:spcBef>
              <a:buClr>
                <a:schemeClr val="accent1"/>
              </a:buClr>
              <a:buSzPct val="70000"/>
              <a:buFont typeface="Wingdings 2"/>
              <a:buChar char=""/>
              <a:defRPr/>
            </a:pPr>
            <a:r>
              <a:rPr lang="en-IE" sz="2400" dirty="0">
                <a:solidFill>
                  <a:srgbClr val="0070C0"/>
                </a:solidFill>
                <a:hlinkClick r:id="rId3">
                  <a:extLst>
                    <a:ext uri="{A12FA001-AC4F-418D-AE19-62706E023703}">
                      <ahyp:hlinkClr xmlns:ahyp="http://schemas.microsoft.com/office/drawing/2018/hyperlinkcolor" val="tx"/>
                    </a:ext>
                  </a:extLst>
                </a:hlinkClick>
              </a:rPr>
              <a:t>https://youtu.be/LdQeaDN9Qic</a:t>
            </a:r>
            <a:endParaRPr lang="en-IE" sz="2400" dirty="0">
              <a:solidFill>
                <a:srgbClr val="0070C0"/>
              </a:solidFill>
            </a:endParaRPr>
          </a:p>
          <a:p>
            <a:pPr lvl="0">
              <a:spcBef>
                <a:spcPct val="20000"/>
              </a:spcBef>
              <a:buClr>
                <a:srgbClr val="3891A7"/>
              </a:buClr>
              <a:buSzPct val="70000"/>
            </a:pPr>
            <a:endParaRPr kumimoji="0" lang="en-IE" sz="2400" b="0" i="0" u="none" strike="noStrike" kern="1200" cap="none" spc="0" normalizeH="0" noProof="0" dirty="0">
              <a:ln>
                <a:noFill/>
              </a:ln>
              <a:solidFill>
                <a:schemeClr val="tx2"/>
              </a:solidFill>
              <a:effectLst/>
              <a:uLnTx/>
              <a:uFillTx/>
            </a:endParaRPr>
          </a:p>
          <a:p>
            <a:pPr marL="342900" marR="0" lvl="0" indent="-342900" algn="l" defTabSz="914400" rtl="0" eaLnBrk="1" fontAlgn="auto" latinLnBrk="0" hangingPunct="1">
              <a:lnSpc>
                <a:spcPct val="100000"/>
              </a:lnSpc>
              <a:spcBef>
                <a:spcPct val="20000"/>
              </a:spcBef>
              <a:spcAft>
                <a:spcPts val="0"/>
              </a:spcAft>
              <a:buClr>
                <a:schemeClr val="accent1"/>
              </a:buClr>
              <a:buSzPct val="70000"/>
              <a:buFont typeface="Wingdings 2"/>
              <a:buChar char=""/>
              <a:tabLst/>
              <a:defRPr/>
            </a:pPr>
            <a:r>
              <a:rPr kumimoji="0" lang="en-IE" sz="2400" b="0" i="0" u="none" strike="noStrike" kern="1200" cap="none" spc="0" normalizeH="0" baseline="0" noProof="0" dirty="0">
                <a:ln>
                  <a:noFill/>
                </a:ln>
                <a:effectLst/>
                <a:uLnTx/>
                <a:uFillTx/>
              </a:rPr>
              <a:t>Using a checklist can help students new to Internet research</a:t>
            </a:r>
            <a:r>
              <a:rPr lang="en-IE" sz="2400" dirty="0"/>
              <a:t> remember </a:t>
            </a:r>
            <a:r>
              <a:rPr lang="en-IE" sz="2400" b="1" dirty="0"/>
              <a:t>CAPOW</a:t>
            </a:r>
            <a:r>
              <a:rPr lang="en-IE" sz="2400" dirty="0"/>
              <a:t>.</a:t>
            </a:r>
            <a:endParaRPr kumimoji="0" lang="en-IE" sz="2400" b="0" i="0" u="none" strike="noStrike" kern="1200" cap="none" spc="0" normalizeH="0" baseline="0" noProof="0" dirty="0">
              <a:ln>
                <a:noFill/>
              </a:ln>
              <a:effectLst/>
              <a:uLnTx/>
              <a:uFillTx/>
            </a:endParaRPr>
          </a:p>
        </p:txBody>
      </p:sp>
      <p:pic>
        <p:nvPicPr>
          <p:cNvPr id="9"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5300" y="1581151"/>
            <a:ext cx="5905500" cy="24395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769280" y="4194010"/>
            <a:ext cx="638777" cy="6270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04800"/>
            <a:ext cx="6515100" cy="579966"/>
          </a:xfrm>
        </p:spPr>
        <p:txBody>
          <a:bodyPr>
            <a:normAutofit/>
          </a:bodyPr>
          <a:lstStyle/>
          <a:p>
            <a:pPr algn="ctr"/>
            <a:r>
              <a:rPr lang="en-IE" sz="2400" dirty="0">
                <a:solidFill>
                  <a:schemeClr val="tx1"/>
                </a:solidFill>
              </a:rPr>
              <a:t>Be Smart About Your Learning methods </a:t>
            </a:r>
          </a:p>
        </p:txBody>
      </p:sp>
      <p:sp>
        <p:nvSpPr>
          <p:cNvPr id="3" name="Content Placeholder 2"/>
          <p:cNvSpPr>
            <a:spLocks noGrp="1"/>
          </p:cNvSpPr>
          <p:nvPr>
            <p:ph idx="1"/>
          </p:nvPr>
        </p:nvSpPr>
        <p:spPr>
          <a:xfrm>
            <a:off x="228600" y="1295399"/>
            <a:ext cx="6515100" cy="7309115"/>
          </a:xfrm>
        </p:spPr>
        <p:txBody>
          <a:bodyPr>
            <a:normAutofit fontScale="77500" lnSpcReduction="20000"/>
          </a:bodyPr>
          <a:lstStyle/>
          <a:p>
            <a:r>
              <a:rPr lang="en-IE" sz="3100" b="1" dirty="0"/>
              <a:t>Visual learners </a:t>
            </a:r>
            <a:r>
              <a:rPr lang="en-IE" sz="3100" dirty="0"/>
              <a:t>may need an alternative teaching strategy for online</a:t>
            </a:r>
            <a:r>
              <a:rPr lang="en-IE" sz="3100" dirty="0">
                <a:solidFill>
                  <a:srgbClr val="0070C0"/>
                </a:solidFill>
              </a:rPr>
              <a:t>. </a:t>
            </a:r>
            <a:r>
              <a:rPr lang="en-IE" sz="3100" dirty="0">
                <a:solidFill>
                  <a:srgbClr val="0070C0"/>
                </a:solidFill>
                <a:hlinkClick r:id="rId2">
                  <a:extLst>
                    <a:ext uri="{A12FA001-AC4F-418D-AE19-62706E023703}">
                      <ahyp:hlinkClr xmlns:ahyp="http://schemas.microsoft.com/office/drawing/2018/hyperlinkcolor" val="tx"/>
                    </a:ext>
                  </a:extLst>
                </a:hlinkClick>
              </a:rPr>
              <a:t>Tips for Visual learning.</a:t>
            </a:r>
            <a:endParaRPr lang="en-IE" sz="3100" dirty="0">
              <a:solidFill>
                <a:srgbClr val="0070C0"/>
              </a:solidFill>
            </a:endParaRPr>
          </a:p>
          <a:p>
            <a:endParaRPr lang="en-IE" sz="3100" dirty="0">
              <a:solidFill>
                <a:schemeClr val="tx1"/>
              </a:solidFill>
            </a:endParaRPr>
          </a:p>
          <a:p>
            <a:r>
              <a:rPr lang="en-IE" sz="3100" b="1" dirty="0">
                <a:solidFill>
                  <a:srgbClr val="7030A0"/>
                </a:solidFill>
              </a:rPr>
              <a:t>Tips for Studying for Visual Learners Online </a:t>
            </a:r>
          </a:p>
          <a:p>
            <a:pPr>
              <a:buFont typeface="Arial" panose="020B0604020202020204" pitchFamily="34" charset="0"/>
              <a:buChar char="•"/>
            </a:pPr>
            <a:r>
              <a:rPr lang="en-IE" sz="3100" dirty="0">
                <a:solidFill>
                  <a:srgbClr val="000000"/>
                </a:solidFill>
              </a:rPr>
              <a:t>Organise work and living space to avoid distractions, turn volume down on mobile.</a:t>
            </a:r>
            <a:br>
              <a:rPr lang="en-IE" sz="3100" dirty="0">
                <a:solidFill>
                  <a:srgbClr val="000000"/>
                </a:solidFill>
              </a:rPr>
            </a:br>
            <a:endParaRPr lang="en-IE" sz="3100" dirty="0">
              <a:solidFill>
                <a:srgbClr val="000000"/>
              </a:solidFill>
            </a:endParaRPr>
          </a:p>
          <a:p>
            <a:pPr>
              <a:buFont typeface="Arial" panose="020B0604020202020204" pitchFamily="34" charset="0"/>
              <a:buChar char="•"/>
            </a:pPr>
            <a:r>
              <a:rPr lang="en-IE" sz="3100" dirty="0">
                <a:solidFill>
                  <a:srgbClr val="000000"/>
                </a:solidFill>
              </a:rPr>
              <a:t>Sit in the front of the room to avoid distraction and away from doors or windows where action takes place. Take breaks every 30mins. Look away from the screen every 20mins for 20seconds.</a:t>
            </a:r>
            <a:br>
              <a:rPr lang="en-IE" sz="3100" dirty="0">
                <a:solidFill>
                  <a:srgbClr val="000000"/>
                </a:solidFill>
              </a:rPr>
            </a:br>
            <a:endParaRPr lang="en-IE" sz="3100" dirty="0">
              <a:solidFill>
                <a:srgbClr val="000000"/>
              </a:solidFill>
            </a:endParaRPr>
          </a:p>
          <a:p>
            <a:pPr>
              <a:buFont typeface="Arial" panose="020B0604020202020204" pitchFamily="34" charset="0"/>
              <a:buChar char="•"/>
            </a:pPr>
            <a:r>
              <a:rPr lang="en-IE" sz="3100" dirty="0">
                <a:solidFill>
                  <a:srgbClr val="000000"/>
                </a:solidFill>
              </a:rPr>
              <a:t>Separate sheets/copy for each module.</a:t>
            </a:r>
            <a:br>
              <a:rPr lang="en-IE" sz="3100" dirty="0">
                <a:solidFill>
                  <a:srgbClr val="000000"/>
                </a:solidFill>
              </a:rPr>
            </a:br>
            <a:endParaRPr lang="en-IE" sz="3100" dirty="0">
              <a:solidFill>
                <a:srgbClr val="000000"/>
              </a:solidFill>
            </a:endParaRPr>
          </a:p>
          <a:p>
            <a:pPr>
              <a:buFont typeface="Arial" panose="020B0604020202020204" pitchFamily="34" charset="0"/>
              <a:buChar char="•"/>
            </a:pPr>
            <a:r>
              <a:rPr lang="en-IE" sz="3100" dirty="0">
                <a:solidFill>
                  <a:srgbClr val="000000"/>
                </a:solidFill>
              </a:rPr>
              <a:t>Use visual association sometimes a lecturer might make a comment that may help you to recall this information at a later stage so write that comment down.</a:t>
            </a:r>
            <a:br>
              <a:rPr lang="en-IE" sz="2800" dirty="0">
                <a:solidFill>
                  <a:srgbClr val="000000"/>
                </a:solidFill>
                <a:latin typeface="Verdana" panose="020B0604030504040204" pitchFamily="34" charset="0"/>
              </a:rPr>
            </a:br>
            <a:endParaRPr lang="en-IE" sz="2800" dirty="0">
              <a:solidFill>
                <a:srgbClr val="000000"/>
              </a:solidFill>
              <a:latin typeface="Verdana" panose="020B0604030504040204" pitchFamily="34" charset="0"/>
            </a:endParaRPr>
          </a:p>
          <a:p>
            <a:pPr>
              <a:buFont typeface="Arial" panose="020B0604020202020204" pitchFamily="34" charset="0"/>
              <a:buChar char="•"/>
            </a:pPr>
            <a:br>
              <a:rPr lang="en-IE" sz="2400" dirty="0">
                <a:solidFill>
                  <a:srgbClr val="000000"/>
                </a:solidFill>
                <a:latin typeface="Verdana" panose="020B0604030504040204" pitchFamily="34" charset="0"/>
              </a:rPr>
            </a:br>
            <a:endParaRPr lang="en-IE" sz="2400" dirty="0">
              <a:solidFill>
                <a:srgbClr val="000000"/>
              </a:solidFill>
              <a:latin typeface="Verdana" panose="020B0604030504040204" pitchFamily="34" charset="0"/>
            </a:endParaRPr>
          </a:p>
          <a:p>
            <a:endParaRPr lang="en-IE" sz="2400" dirty="0">
              <a:solidFill>
                <a:schemeClr val="tx1"/>
              </a:solidFill>
            </a:endParaRPr>
          </a:p>
          <a:p>
            <a:pPr marL="0" indent="0">
              <a:buNone/>
            </a:pPr>
            <a:endParaRPr lang="en-IE" sz="2400" dirty="0">
              <a:solidFill>
                <a:schemeClr val="tx1"/>
              </a:solidFill>
            </a:endParaRPr>
          </a:p>
        </p:txBody>
      </p:sp>
      <p:sp>
        <p:nvSpPr>
          <p:cNvPr id="4" name="Footer Placeholder 3"/>
          <p:cNvSpPr>
            <a:spLocks noGrp="1"/>
          </p:cNvSpPr>
          <p:nvPr>
            <p:ph type="ftr" sz="quarter" idx="11"/>
          </p:nvPr>
        </p:nvSpPr>
        <p:spPr/>
        <p:txBody>
          <a:bodyPr/>
          <a:lstStyle/>
          <a:p>
            <a:r>
              <a:rPr lang="en-US"/>
              <a:t>Jennifer Byrne 2020</a:t>
            </a:r>
          </a:p>
        </p:txBody>
      </p:sp>
      <p:sp>
        <p:nvSpPr>
          <p:cNvPr id="5" name="Slide Number Placeholder 4"/>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2405255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04800"/>
            <a:ext cx="6515100" cy="1117600"/>
          </a:xfrm>
        </p:spPr>
        <p:txBody>
          <a:bodyPr>
            <a:normAutofit/>
          </a:bodyPr>
          <a:lstStyle/>
          <a:p>
            <a:pPr algn="ctr"/>
            <a:r>
              <a:rPr lang="en-IE" sz="2400" dirty="0">
                <a:solidFill>
                  <a:schemeClr val="tx1"/>
                </a:solidFill>
              </a:rPr>
              <a:t>More things you should know about</a:t>
            </a:r>
            <a:br>
              <a:rPr lang="en-IE" sz="2400" dirty="0">
                <a:solidFill>
                  <a:schemeClr val="tx1"/>
                </a:solidFill>
              </a:rPr>
            </a:br>
            <a:r>
              <a:rPr lang="en-IE" sz="2400" dirty="0">
                <a:solidFill>
                  <a:schemeClr val="tx1"/>
                </a:solidFill>
              </a:rPr>
              <a:t> Internet Researching Skills</a:t>
            </a:r>
          </a:p>
        </p:txBody>
      </p:sp>
      <p:sp>
        <p:nvSpPr>
          <p:cNvPr id="3" name="Content Placeholder 2"/>
          <p:cNvSpPr>
            <a:spLocks noGrp="1"/>
          </p:cNvSpPr>
          <p:nvPr>
            <p:ph idx="1"/>
          </p:nvPr>
        </p:nvSpPr>
        <p:spPr>
          <a:xfrm>
            <a:off x="342900" y="832115"/>
            <a:ext cx="6515100" cy="7772400"/>
          </a:xfrm>
        </p:spPr>
        <p:txBody>
          <a:bodyPr>
            <a:normAutofit fontScale="70000" lnSpcReduction="20000"/>
          </a:bodyPr>
          <a:lstStyle/>
          <a:p>
            <a:pPr marL="0" indent="0">
              <a:buNone/>
            </a:pPr>
            <a:br>
              <a:rPr lang="en-IE" sz="3100" dirty="0">
                <a:solidFill>
                  <a:srgbClr val="000000"/>
                </a:solidFill>
                <a:latin typeface="Verdana" panose="020B0604030504040204" pitchFamily="34" charset="0"/>
              </a:rPr>
            </a:br>
            <a:endParaRPr lang="en-IE" sz="3400" dirty="0">
              <a:solidFill>
                <a:srgbClr val="000000"/>
              </a:solidFill>
              <a:latin typeface="+mj-lt"/>
            </a:endParaRPr>
          </a:p>
          <a:p>
            <a:pPr>
              <a:buFont typeface="Arial" panose="020B0604020202020204" pitchFamily="34" charset="0"/>
              <a:buChar char="•"/>
            </a:pPr>
            <a:r>
              <a:rPr lang="en-IE" sz="3400" dirty="0">
                <a:solidFill>
                  <a:srgbClr val="000000"/>
                </a:solidFill>
                <a:latin typeface="+mj-lt"/>
              </a:rPr>
              <a:t>Reconstruct images in different ways - try different spatial arrangements and take advantage of blank spaces on the page.</a:t>
            </a:r>
            <a:br>
              <a:rPr lang="en-IE" sz="3400" dirty="0">
                <a:solidFill>
                  <a:srgbClr val="000000"/>
                </a:solidFill>
                <a:latin typeface="+mj-lt"/>
              </a:rPr>
            </a:br>
            <a:endParaRPr lang="en-IE" sz="3400" dirty="0">
              <a:solidFill>
                <a:srgbClr val="000000"/>
              </a:solidFill>
              <a:latin typeface="+mj-lt"/>
            </a:endParaRPr>
          </a:p>
          <a:p>
            <a:pPr>
              <a:buFont typeface="Arial" panose="020B0604020202020204" pitchFamily="34" charset="0"/>
              <a:buChar char="•"/>
            </a:pPr>
            <a:r>
              <a:rPr lang="en-IE" sz="3400" dirty="0">
                <a:solidFill>
                  <a:srgbClr val="000000"/>
                </a:solidFill>
                <a:latin typeface="+mj-lt"/>
              </a:rPr>
              <a:t>Use digital calendar to create to-do lists, and other forms of reminders e.g. when assignments are due.</a:t>
            </a:r>
            <a:br>
              <a:rPr lang="en-IE" sz="3400" dirty="0">
                <a:solidFill>
                  <a:srgbClr val="000000"/>
                </a:solidFill>
                <a:latin typeface="+mj-lt"/>
              </a:rPr>
            </a:br>
            <a:endParaRPr lang="en-IE" sz="3400" dirty="0">
              <a:solidFill>
                <a:srgbClr val="000000"/>
              </a:solidFill>
              <a:latin typeface="+mj-lt"/>
            </a:endParaRPr>
          </a:p>
          <a:p>
            <a:pPr>
              <a:buFont typeface="Arial" panose="020B0604020202020204" pitchFamily="34" charset="0"/>
              <a:buChar char="•"/>
            </a:pPr>
            <a:r>
              <a:rPr lang="en-IE" sz="3400" dirty="0">
                <a:solidFill>
                  <a:srgbClr val="000000"/>
                </a:solidFill>
                <a:latin typeface="+mj-lt"/>
              </a:rPr>
              <a:t>Use underlining, highlighting in different colours, you can do this to PDFs. </a:t>
            </a:r>
            <a:br>
              <a:rPr lang="en-IE" sz="3400" dirty="0">
                <a:solidFill>
                  <a:srgbClr val="000000"/>
                </a:solidFill>
                <a:latin typeface="+mj-lt"/>
              </a:rPr>
            </a:br>
            <a:endParaRPr lang="en-IE" sz="3400" dirty="0">
              <a:solidFill>
                <a:srgbClr val="000000"/>
              </a:solidFill>
              <a:latin typeface="+mj-lt"/>
            </a:endParaRPr>
          </a:p>
          <a:p>
            <a:pPr>
              <a:buFont typeface="Arial" panose="020B0604020202020204" pitchFamily="34" charset="0"/>
              <a:buChar char="•"/>
            </a:pPr>
            <a:r>
              <a:rPr lang="en-IE" sz="3400" dirty="0">
                <a:solidFill>
                  <a:srgbClr val="000000"/>
                </a:solidFill>
                <a:latin typeface="+mj-lt"/>
              </a:rPr>
              <a:t>Practice turning visual cues back into words as you prepare for exams, word association. </a:t>
            </a:r>
            <a:br>
              <a:rPr lang="en-IE" sz="3400" dirty="0">
                <a:solidFill>
                  <a:srgbClr val="000000"/>
                </a:solidFill>
                <a:latin typeface="+mj-lt"/>
              </a:rPr>
            </a:br>
            <a:endParaRPr lang="en-IE" sz="3400" dirty="0">
              <a:solidFill>
                <a:srgbClr val="000000"/>
              </a:solidFill>
              <a:latin typeface="+mj-lt"/>
            </a:endParaRPr>
          </a:p>
          <a:p>
            <a:pPr>
              <a:buFont typeface="Arial" panose="020B0604020202020204" pitchFamily="34" charset="0"/>
              <a:buChar char="•"/>
            </a:pPr>
            <a:r>
              <a:rPr lang="en-IE" sz="3400" dirty="0">
                <a:solidFill>
                  <a:srgbClr val="000000"/>
                </a:solidFill>
                <a:latin typeface="+mj-lt"/>
              </a:rPr>
              <a:t>Allow sufficient time for planning and recording thoughts when doing problem-solving tasks.</a:t>
            </a:r>
            <a:br>
              <a:rPr lang="en-IE" sz="3400" dirty="0">
                <a:solidFill>
                  <a:srgbClr val="000000"/>
                </a:solidFill>
                <a:latin typeface="+mj-lt"/>
              </a:rPr>
            </a:br>
            <a:endParaRPr lang="en-IE" sz="3400" dirty="0">
              <a:solidFill>
                <a:srgbClr val="000000"/>
              </a:solidFill>
              <a:latin typeface="+mj-lt"/>
            </a:endParaRPr>
          </a:p>
          <a:p>
            <a:pPr>
              <a:buFont typeface="Arial" panose="020B0604020202020204" pitchFamily="34" charset="0"/>
              <a:buChar char="•"/>
            </a:pPr>
            <a:r>
              <a:rPr lang="en-IE" sz="3400" dirty="0">
                <a:solidFill>
                  <a:srgbClr val="000000"/>
                </a:solidFill>
                <a:latin typeface="+mj-lt"/>
              </a:rPr>
              <a:t>Use test preparation strategies that emphasize organisation of information and visual encoding and recall.</a:t>
            </a:r>
          </a:p>
        </p:txBody>
      </p:sp>
      <p:sp>
        <p:nvSpPr>
          <p:cNvPr id="4" name="Footer Placeholder 3"/>
          <p:cNvSpPr>
            <a:spLocks noGrp="1"/>
          </p:cNvSpPr>
          <p:nvPr>
            <p:ph type="ftr" sz="quarter" idx="11"/>
          </p:nvPr>
        </p:nvSpPr>
        <p:spPr/>
        <p:txBody>
          <a:bodyPr/>
          <a:lstStyle/>
          <a:p>
            <a:r>
              <a:rPr lang="en-US"/>
              <a:t>Jennifer Byrne 2020</a:t>
            </a:r>
          </a:p>
        </p:txBody>
      </p:sp>
      <p:sp>
        <p:nvSpPr>
          <p:cNvPr id="5" name="Slide Number Placeholder 4"/>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3309700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04800"/>
            <a:ext cx="6515100" cy="1117600"/>
          </a:xfrm>
        </p:spPr>
        <p:txBody>
          <a:bodyPr>
            <a:normAutofit/>
          </a:bodyPr>
          <a:lstStyle/>
          <a:p>
            <a:pPr algn="ctr"/>
            <a:r>
              <a:rPr lang="en-IE" sz="2400" dirty="0">
                <a:solidFill>
                  <a:schemeClr val="tx1"/>
                </a:solidFill>
              </a:rPr>
              <a:t>More things you should know about</a:t>
            </a:r>
            <a:br>
              <a:rPr lang="en-IE" sz="2400" dirty="0">
                <a:solidFill>
                  <a:schemeClr val="tx1"/>
                </a:solidFill>
              </a:rPr>
            </a:br>
            <a:r>
              <a:rPr lang="en-IE" sz="2400" dirty="0">
                <a:solidFill>
                  <a:schemeClr val="tx1"/>
                </a:solidFill>
              </a:rPr>
              <a:t> Internet Researching Skills</a:t>
            </a:r>
          </a:p>
        </p:txBody>
      </p:sp>
      <p:sp>
        <p:nvSpPr>
          <p:cNvPr id="3" name="Content Placeholder 2"/>
          <p:cNvSpPr>
            <a:spLocks noGrp="1"/>
          </p:cNvSpPr>
          <p:nvPr>
            <p:ph idx="1"/>
          </p:nvPr>
        </p:nvSpPr>
        <p:spPr>
          <a:xfrm>
            <a:off x="228600" y="1828800"/>
            <a:ext cx="6515100" cy="6430434"/>
          </a:xfrm>
        </p:spPr>
        <p:txBody>
          <a:bodyPr>
            <a:normAutofit/>
          </a:bodyPr>
          <a:lstStyle/>
          <a:p>
            <a:r>
              <a:rPr lang="en-IE" sz="2400" dirty="0">
                <a:solidFill>
                  <a:schemeClr val="tx1"/>
                </a:solidFill>
              </a:rPr>
              <a:t>Properly </a:t>
            </a:r>
            <a:r>
              <a:rPr lang="en-IE" sz="2400" b="1" dirty="0">
                <a:solidFill>
                  <a:schemeClr val="tx1"/>
                </a:solidFill>
              </a:rPr>
              <a:t>citing Internet sources </a:t>
            </a:r>
            <a:r>
              <a:rPr lang="en-IE" sz="2400" dirty="0">
                <a:solidFill>
                  <a:schemeClr val="tx1"/>
                </a:solidFill>
              </a:rPr>
              <a:t>can be tricky. </a:t>
            </a:r>
          </a:p>
          <a:p>
            <a:pPr marL="0" indent="0">
              <a:buNone/>
            </a:pPr>
            <a:r>
              <a:rPr lang="en-IE" sz="2400" dirty="0">
                <a:solidFill>
                  <a:schemeClr val="tx1"/>
                </a:solidFill>
              </a:rPr>
              <a:t>   Owl Purdue Writing Lab is a great     </a:t>
            </a:r>
          </a:p>
          <a:p>
            <a:pPr marL="0" indent="0">
              <a:buNone/>
            </a:pPr>
            <a:r>
              <a:rPr lang="en-IE" sz="2400" dirty="0">
                <a:solidFill>
                  <a:schemeClr val="tx1"/>
                </a:solidFill>
              </a:rPr>
              <a:t>   resource to help you with your</a:t>
            </a:r>
          </a:p>
          <a:p>
            <a:pPr marL="0" indent="0">
              <a:buNone/>
            </a:pPr>
            <a:r>
              <a:rPr lang="en-IE" sz="2400" dirty="0">
                <a:solidFill>
                  <a:schemeClr val="tx1"/>
                </a:solidFill>
              </a:rPr>
              <a:t>   academic writing and researching   </a:t>
            </a:r>
          </a:p>
          <a:p>
            <a:pPr marL="0" indent="0">
              <a:buNone/>
            </a:pPr>
            <a:r>
              <a:rPr lang="en-IE" sz="2000" dirty="0">
                <a:solidFill>
                  <a:srgbClr val="0070C0"/>
                </a:solidFill>
                <a:hlinkClick r:id="rId2">
                  <a:extLst>
                    <a:ext uri="{A12FA001-AC4F-418D-AE19-62706E023703}">
                      <ahyp:hlinkClr xmlns:ahyp="http://schemas.microsoft.com/office/drawing/2018/hyperlinkcolor" val="tx"/>
                    </a:ext>
                  </a:extLst>
                </a:hlinkClick>
              </a:rPr>
              <a:t>	https://owl.purdue.edu/owl/purdue_owl.html</a:t>
            </a:r>
            <a:endParaRPr lang="en-IE" sz="2000" dirty="0">
              <a:solidFill>
                <a:srgbClr val="0070C0"/>
              </a:solidFill>
            </a:endParaRPr>
          </a:p>
          <a:p>
            <a:pPr marL="0" indent="0">
              <a:buNone/>
            </a:pPr>
            <a:endParaRPr lang="en-IE" sz="2000" dirty="0">
              <a:solidFill>
                <a:srgbClr val="0070C0"/>
              </a:solidFill>
            </a:endParaRPr>
          </a:p>
          <a:p>
            <a:endParaRPr lang="en-IE" sz="2400" dirty="0"/>
          </a:p>
          <a:p>
            <a:r>
              <a:rPr lang="en-IE" sz="2400" dirty="0"/>
              <a:t>Any Questions?????</a:t>
            </a:r>
          </a:p>
        </p:txBody>
      </p:sp>
      <p:sp>
        <p:nvSpPr>
          <p:cNvPr id="4" name="Footer Placeholder 3"/>
          <p:cNvSpPr>
            <a:spLocks noGrp="1"/>
          </p:cNvSpPr>
          <p:nvPr>
            <p:ph type="ftr" sz="quarter" idx="11"/>
          </p:nvPr>
        </p:nvSpPr>
        <p:spPr/>
        <p:txBody>
          <a:bodyPr/>
          <a:lstStyle/>
          <a:p>
            <a:r>
              <a:rPr lang="en-US"/>
              <a:t>Jennifer Byrne 2020</a:t>
            </a:r>
          </a:p>
        </p:txBody>
      </p:sp>
      <p:sp>
        <p:nvSpPr>
          <p:cNvPr id="5" name="Slide Number Placeholder 4"/>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TM10001105[[fn=Crop]]</Template>
  <TotalTime>300</TotalTime>
  <Words>430</Words>
  <Application>Microsoft Office PowerPoint</Application>
  <PresentationFormat>On-screen Show (4:3)</PresentationFormat>
  <Paragraphs>64</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Franklin Gothic Book</vt:lpstr>
      <vt:lpstr>Verdana</vt:lpstr>
      <vt:lpstr>Wingdings 2</vt:lpstr>
      <vt:lpstr>Crop</vt:lpstr>
      <vt:lpstr>Researching online and Referencing </vt:lpstr>
      <vt:lpstr>researching online  Where to go ………….. </vt:lpstr>
      <vt:lpstr>Things you should know about  Internet Researching Skills</vt:lpstr>
      <vt:lpstr>Be Smart About Your Learning methods </vt:lpstr>
      <vt:lpstr>More things you should know about  Internet Researching Skills</vt:lpstr>
      <vt:lpstr>More things you should know about  Internet Researching Skills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Researching and presenting a report</dc:title>
  <dc:creator>Owner</dc:creator>
  <cp:lastModifiedBy>Jennifer</cp:lastModifiedBy>
  <cp:revision>34</cp:revision>
  <dcterms:created xsi:type="dcterms:W3CDTF">2006-08-16T00:00:00Z</dcterms:created>
  <dcterms:modified xsi:type="dcterms:W3CDTF">2021-01-26T17:08:51Z</dcterms:modified>
  <cp:contentStatus/>
</cp:coreProperties>
</file>